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7"/>
  </p:notesMasterIdLst>
  <p:handoutMasterIdLst>
    <p:handoutMasterId r:id="rId28"/>
  </p:handoutMasterIdLst>
  <p:sldIdLst>
    <p:sldId id="1513" r:id="rId2"/>
    <p:sldId id="1514" r:id="rId3"/>
    <p:sldId id="997" r:id="rId4"/>
    <p:sldId id="1000" r:id="rId5"/>
    <p:sldId id="1011" r:id="rId6"/>
    <p:sldId id="1471" r:id="rId7"/>
    <p:sldId id="1012" r:id="rId8"/>
    <p:sldId id="1013" r:id="rId9"/>
    <p:sldId id="1412" r:id="rId10"/>
    <p:sldId id="1031" r:id="rId11"/>
    <p:sldId id="1058" r:id="rId12"/>
    <p:sldId id="1071" r:id="rId13"/>
    <p:sldId id="1515" r:id="rId14"/>
    <p:sldId id="1516" r:id="rId15"/>
    <p:sldId id="1518" r:id="rId16"/>
    <p:sldId id="1519" r:id="rId17"/>
    <p:sldId id="1520" r:id="rId18"/>
    <p:sldId id="1521" r:id="rId19"/>
    <p:sldId id="1495" r:id="rId20"/>
    <p:sldId id="1064" r:id="rId21"/>
    <p:sldId id="1065" r:id="rId22"/>
    <p:sldId id="1067" r:id="rId23"/>
    <p:sldId id="1068" r:id="rId24"/>
    <p:sldId id="1081" r:id="rId25"/>
    <p:sldId id="1407" r:id="rId26"/>
  </p:sldIdLst>
  <p:sldSz cx="9144000" cy="6858000" type="screen4x3"/>
  <p:notesSz cx="7315200" cy="9601200"/>
  <p:custDataLst>
    <p:tags r:id="rId29"/>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0099CC"/>
    <a:srgbClr val="66FFFF"/>
    <a:srgbClr val="99CC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25" autoAdjust="0"/>
    <p:restoredTop sz="99365" autoAdjust="0"/>
  </p:normalViewPr>
  <p:slideViewPr>
    <p:cSldViewPr snapToGrid="0">
      <p:cViewPr varScale="1">
        <p:scale>
          <a:sx n="83" d="100"/>
          <a:sy n="83" d="100"/>
        </p:scale>
        <p:origin x="450" y="66"/>
      </p:cViewPr>
      <p:guideLst>
        <p:guide orient="horz"/>
        <p:guide pos="5759"/>
      </p:guideLst>
    </p:cSldViewPr>
  </p:slideViewPr>
  <p:notesTextViewPr>
    <p:cViewPr>
      <p:scale>
        <a:sx n="100" d="100"/>
        <a:sy n="100" d="100"/>
      </p:scale>
      <p:origin x="0" y="0"/>
    </p:cViewPr>
  </p:notesTextViewPr>
  <p:sorterViewPr>
    <p:cViewPr>
      <p:scale>
        <a:sx n="115" d="100"/>
        <a:sy n="115" d="100"/>
      </p:scale>
      <p:origin x="0" y="36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43F9D-7C68-45DE-9C63-4502877F4065}" type="doc">
      <dgm:prSet loTypeId="urn:microsoft.com/office/officeart/2005/8/layout/hierarchy2" loCatId="hierarchy" qsTypeId="urn:microsoft.com/office/officeart/2005/8/quickstyle/simple1" qsCatId="simple" csTypeId="urn:microsoft.com/office/officeart/2005/8/colors/accent6_3" csCatId="accent6" phldr="1"/>
      <dgm:spPr/>
      <dgm:t>
        <a:bodyPr/>
        <a:lstStyle/>
        <a:p>
          <a:endParaRPr lang="en-US"/>
        </a:p>
      </dgm:t>
    </dgm:pt>
    <dgm:pt modelId="{38953D42-22A0-45AB-9A23-8D6EDEA1A087}">
      <dgm:prSet phldrT="[Text]"/>
      <dgm:spPr/>
      <dgm:t>
        <a:bodyPr/>
        <a:lstStyle/>
        <a:p>
          <a:r>
            <a:rPr lang="en-US" b="1" dirty="0">
              <a:latin typeface="Arial" pitchFamily="34" charset="0"/>
              <a:cs typeface="Arial" pitchFamily="34" charset="0"/>
            </a:rPr>
            <a:t>A</a:t>
          </a:r>
        </a:p>
      </dgm:t>
    </dgm:pt>
    <dgm:pt modelId="{530C5434-6B1A-4136-A46C-A0152878893D}" type="parTrans" cxnId="{CC88E5D3-5AF9-47F6-8E55-4ADD6BB40A6B}">
      <dgm:prSet/>
      <dgm:spPr/>
      <dgm:t>
        <a:bodyPr/>
        <a:lstStyle/>
        <a:p>
          <a:endParaRPr lang="en-US" b="1">
            <a:latin typeface="Arial" pitchFamily="34" charset="0"/>
            <a:cs typeface="Arial" pitchFamily="34" charset="0"/>
          </a:endParaRPr>
        </a:p>
      </dgm:t>
    </dgm:pt>
    <dgm:pt modelId="{46EB295B-9A2B-4983-9CE9-7FB4E2458C9B}" type="sibTrans" cxnId="{CC88E5D3-5AF9-47F6-8E55-4ADD6BB40A6B}">
      <dgm:prSet/>
      <dgm:spPr/>
      <dgm:t>
        <a:bodyPr/>
        <a:lstStyle/>
        <a:p>
          <a:endParaRPr lang="en-US" b="1">
            <a:latin typeface="Arial" pitchFamily="34" charset="0"/>
            <a:cs typeface="Arial" pitchFamily="34" charset="0"/>
          </a:endParaRPr>
        </a:p>
      </dgm:t>
    </dgm:pt>
    <dgm:pt modelId="{23B2181D-1998-4CC3-8422-6F9B95D8EDFE}">
      <dgm:prSet phldrT="[Text]"/>
      <dgm:spPr/>
      <dgm:t>
        <a:bodyPr/>
        <a:lstStyle/>
        <a:p>
          <a:r>
            <a:rPr lang="en-US" b="1" dirty="0">
              <a:latin typeface="Arial" pitchFamily="34" charset="0"/>
              <a:cs typeface="Arial" pitchFamily="34" charset="0"/>
            </a:rPr>
            <a:t>B</a:t>
          </a:r>
        </a:p>
      </dgm:t>
    </dgm:pt>
    <dgm:pt modelId="{452ECA9F-8532-4B71-AB2C-4739608D5881}" type="parTrans" cxnId="{1129A57E-FCE2-438A-8FBD-8A91CA560473}">
      <dgm:prSet/>
      <dgm:spPr/>
      <dgm:t>
        <a:bodyPr/>
        <a:lstStyle/>
        <a:p>
          <a:endParaRPr lang="en-US" b="1">
            <a:latin typeface="Arial" pitchFamily="34" charset="0"/>
            <a:cs typeface="Arial" pitchFamily="34" charset="0"/>
          </a:endParaRPr>
        </a:p>
      </dgm:t>
    </dgm:pt>
    <dgm:pt modelId="{09357D16-E0E9-4095-8AC6-B318F1A533BD}" type="sibTrans" cxnId="{1129A57E-FCE2-438A-8FBD-8A91CA560473}">
      <dgm:prSet/>
      <dgm:spPr/>
      <dgm:t>
        <a:bodyPr/>
        <a:lstStyle/>
        <a:p>
          <a:endParaRPr lang="en-US" b="1">
            <a:latin typeface="Arial" pitchFamily="34" charset="0"/>
            <a:cs typeface="Arial" pitchFamily="34" charset="0"/>
          </a:endParaRPr>
        </a:p>
      </dgm:t>
    </dgm:pt>
    <dgm:pt modelId="{B0A73EA2-887C-463B-8144-601A7C26B571}">
      <dgm:prSet phldrT="[Text]"/>
      <dgm:spPr/>
      <dgm:t>
        <a:bodyPr/>
        <a:lstStyle/>
        <a:p>
          <a:r>
            <a:rPr lang="en-US" b="1" dirty="0">
              <a:latin typeface="Arial" pitchFamily="34" charset="0"/>
              <a:cs typeface="Arial" pitchFamily="34" charset="0"/>
            </a:rPr>
            <a:t>D</a:t>
          </a:r>
        </a:p>
      </dgm:t>
    </dgm:pt>
    <dgm:pt modelId="{9050D54D-26B7-4AD1-8F78-C6A0D3B3D300}" type="parTrans" cxnId="{4A2AFA9F-ECFD-4720-A993-86DB0D8CF2F3}">
      <dgm:prSet/>
      <dgm:spPr/>
      <dgm:t>
        <a:bodyPr/>
        <a:lstStyle/>
        <a:p>
          <a:endParaRPr lang="en-US" b="1">
            <a:latin typeface="Arial" pitchFamily="34" charset="0"/>
            <a:cs typeface="Arial" pitchFamily="34" charset="0"/>
          </a:endParaRPr>
        </a:p>
      </dgm:t>
    </dgm:pt>
    <dgm:pt modelId="{878764F8-7968-4ED5-AD82-474047E54866}" type="sibTrans" cxnId="{4A2AFA9F-ECFD-4720-A993-86DB0D8CF2F3}">
      <dgm:prSet/>
      <dgm:spPr/>
      <dgm:t>
        <a:bodyPr/>
        <a:lstStyle/>
        <a:p>
          <a:endParaRPr lang="en-US" b="1">
            <a:latin typeface="Arial" pitchFamily="34" charset="0"/>
            <a:cs typeface="Arial" pitchFamily="34" charset="0"/>
          </a:endParaRPr>
        </a:p>
      </dgm:t>
    </dgm:pt>
    <dgm:pt modelId="{7459786E-5809-4DD8-B0D6-90145A95E044}">
      <dgm:prSet phldrT="[Text]"/>
      <dgm:spPr/>
      <dgm:t>
        <a:bodyPr/>
        <a:lstStyle/>
        <a:p>
          <a:r>
            <a:rPr lang="en-US" b="1" dirty="0">
              <a:latin typeface="Arial" pitchFamily="34" charset="0"/>
              <a:cs typeface="Arial" pitchFamily="34" charset="0"/>
            </a:rPr>
            <a:t>E</a:t>
          </a:r>
        </a:p>
      </dgm:t>
    </dgm:pt>
    <dgm:pt modelId="{6A6E051C-9639-427D-802E-DE2E64B4B0E5}" type="parTrans" cxnId="{1A1CDC43-01F3-48F5-861E-E645EF44E69D}">
      <dgm:prSet/>
      <dgm:spPr/>
      <dgm:t>
        <a:bodyPr/>
        <a:lstStyle/>
        <a:p>
          <a:endParaRPr lang="en-US" b="1">
            <a:latin typeface="Arial" pitchFamily="34" charset="0"/>
            <a:cs typeface="Arial" pitchFamily="34" charset="0"/>
          </a:endParaRPr>
        </a:p>
      </dgm:t>
    </dgm:pt>
    <dgm:pt modelId="{B410E2A1-8206-42EB-9429-274B5F37BD95}" type="sibTrans" cxnId="{1A1CDC43-01F3-48F5-861E-E645EF44E69D}">
      <dgm:prSet/>
      <dgm:spPr/>
      <dgm:t>
        <a:bodyPr/>
        <a:lstStyle/>
        <a:p>
          <a:endParaRPr lang="en-US" b="1">
            <a:latin typeface="Arial" pitchFamily="34" charset="0"/>
            <a:cs typeface="Arial" pitchFamily="34" charset="0"/>
          </a:endParaRPr>
        </a:p>
      </dgm:t>
    </dgm:pt>
    <dgm:pt modelId="{6F9D08AA-C361-445A-A3AB-D2BAB3D9985A}">
      <dgm:prSet phldrT="[Text]"/>
      <dgm:spPr/>
      <dgm:t>
        <a:bodyPr/>
        <a:lstStyle/>
        <a:p>
          <a:r>
            <a:rPr lang="en-US" b="1" dirty="0">
              <a:latin typeface="Arial" pitchFamily="34" charset="0"/>
              <a:cs typeface="Arial" pitchFamily="34" charset="0"/>
            </a:rPr>
            <a:t>C</a:t>
          </a:r>
        </a:p>
      </dgm:t>
    </dgm:pt>
    <dgm:pt modelId="{5A982FE6-B687-4AC7-BB4F-2D96D40A405D}" type="parTrans" cxnId="{1835E68E-76BC-42C1-8955-A10C8EB19AB7}">
      <dgm:prSet/>
      <dgm:spPr/>
      <dgm:t>
        <a:bodyPr/>
        <a:lstStyle/>
        <a:p>
          <a:endParaRPr lang="en-US" b="1">
            <a:latin typeface="Arial" pitchFamily="34" charset="0"/>
            <a:cs typeface="Arial" pitchFamily="34" charset="0"/>
          </a:endParaRPr>
        </a:p>
      </dgm:t>
    </dgm:pt>
    <dgm:pt modelId="{79DF37B9-3F19-48F5-A386-84672723A99B}" type="sibTrans" cxnId="{1835E68E-76BC-42C1-8955-A10C8EB19AB7}">
      <dgm:prSet/>
      <dgm:spPr/>
      <dgm:t>
        <a:bodyPr/>
        <a:lstStyle/>
        <a:p>
          <a:endParaRPr lang="en-US" b="1">
            <a:latin typeface="Arial" pitchFamily="34" charset="0"/>
            <a:cs typeface="Arial" pitchFamily="34" charset="0"/>
          </a:endParaRPr>
        </a:p>
      </dgm:t>
    </dgm:pt>
    <dgm:pt modelId="{DB648DED-982D-4871-8007-A3F8651EB886}">
      <dgm:prSet phldrT="[Text]"/>
      <dgm:spPr/>
      <dgm:t>
        <a:bodyPr/>
        <a:lstStyle/>
        <a:p>
          <a:r>
            <a:rPr lang="en-US" b="1" dirty="0">
              <a:latin typeface="Arial" pitchFamily="34" charset="0"/>
              <a:cs typeface="Arial" pitchFamily="34" charset="0"/>
            </a:rPr>
            <a:t>F</a:t>
          </a:r>
        </a:p>
      </dgm:t>
    </dgm:pt>
    <dgm:pt modelId="{407D4FCC-579C-4954-BCAF-CFC1D1BC8F80}" type="parTrans" cxnId="{E9021E67-8E81-4E93-AA90-722C06916CFE}">
      <dgm:prSet/>
      <dgm:spPr/>
      <dgm:t>
        <a:bodyPr/>
        <a:lstStyle/>
        <a:p>
          <a:endParaRPr lang="en-US" b="1">
            <a:latin typeface="Arial" pitchFamily="34" charset="0"/>
            <a:cs typeface="Arial" pitchFamily="34" charset="0"/>
          </a:endParaRPr>
        </a:p>
      </dgm:t>
    </dgm:pt>
    <dgm:pt modelId="{D1682417-3F56-4EEF-87E9-8421FDC9DB3D}" type="sibTrans" cxnId="{E9021E67-8E81-4E93-AA90-722C06916CFE}">
      <dgm:prSet/>
      <dgm:spPr/>
      <dgm:t>
        <a:bodyPr/>
        <a:lstStyle/>
        <a:p>
          <a:endParaRPr lang="en-US" b="1">
            <a:latin typeface="Arial" pitchFamily="34" charset="0"/>
            <a:cs typeface="Arial" pitchFamily="34" charset="0"/>
          </a:endParaRPr>
        </a:p>
      </dgm:t>
    </dgm:pt>
    <dgm:pt modelId="{9FB7CEE9-4544-4F92-A68F-EF9FC2607A5A}" type="pres">
      <dgm:prSet presAssocID="{60E43F9D-7C68-45DE-9C63-4502877F4065}" presName="diagram" presStyleCnt="0">
        <dgm:presLayoutVars>
          <dgm:chPref val="1"/>
          <dgm:dir/>
          <dgm:animOne val="branch"/>
          <dgm:animLvl val="lvl"/>
          <dgm:resizeHandles val="exact"/>
        </dgm:presLayoutVars>
      </dgm:prSet>
      <dgm:spPr/>
    </dgm:pt>
    <dgm:pt modelId="{755F1552-E6FF-4E0B-8770-47EF0783FC99}" type="pres">
      <dgm:prSet presAssocID="{38953D42-22A0-45AB-9A23-8D6EDEA1A087}" presName="root1" presStyleCnt="0"/>
      <dgm:spPr/>
    </dgm:pt>
    <dgm:pt modelId="{C541BE47-A70E-4891-A2A0-A233E44B002E}" type="pres">
      <dgm:prSet presAssocID="{38953D42-22A0-45AB-9A23-8D6EDEA1A087}" presName="LevelOneTextNode" presStyleLbl="node0" presStyleIdx="0" presStyleCnt="1">
        <dgm:presLayoutVars>
          <dgm:chPref val="3"/>
        </dgm:presLayoutVars>
      </dgm:prSet>
      <dgm:spPr/>
    </dgm:pt>
    <dgm:pt modelId="{221FA29C-4705-4BA4-B42D-7447289AAD3F}" type="pres">
      <dgm:prSet presAssocID="{38953D42-22A0-45AB-9A23-8D6EDEA1A087}" presName="level2hierChild" presStyleCnt="0"/>
      <dgm:spPr/>
    </dgm:pt>
    <dgm:pt modelId="{65E56052-F9DA-4A67-B844-91509E6FCAE6}" type="pres">
      <dgm:prSet presAssocID="{452ECA9F-8532-4B71-AB2C-4739608D5881}" presName="conn2-1" presStyleLbl="parChTrans1D2" presStyleIdx="0" presStyleCnt="2"/>
      <dgm:spPr/>
    </dgm:pt>
    <dgm:pt modelId="{29DD0D4A-B347-46C0-94AC-BAA25301A4FB}" type="pres">
      <dgm:prSet presAssocID="{452ECA9F-8532-4B71-AB2C-4739608D5881}" presName="connTx" presStyleLbl="parChTrans1D2" presStyleIdx="0" presStyleCnt="2"/>
      <dgm:spPr/>
    </dgm:pt>
    <dgm:pt modelId="{30A7A813-F410-448A-8F0E-34BEEAD57FB7}" type="pres">
      <dgm:prSet presAssocID="{23B2181D-1998-4CC3-8422-6F9B95D8EDFE}" presName="root2" presStyleCnt="0"/>
      <dgm:spPr/>
    </dgm:pt>
    <dgm:pt modelId="{35AEABD5-2B95-47D5-95A5-5761ED7E8FB7}" type="pres">
      <dgm:prSet presAssocID="{23B2181D-1998-4CC3-8422-6F9B95D8EDFE}" presName="LevelTwoTextNode" presStyleLbl="node2" presStyleIdx="0" presStyleCnt="2">
        <dgm:presLayoutVars>
          <dgm:chPref val="3"/>
        </dgm:presLayoutVars>
      </dgm:prSet>
      <dgm:spPr/>
    </dgm:pt>
    <dgm:pt modelId="{7DA56BDC-B6DD-45E9-B468-22836C738F40}" type="pres">
      <dgm:prSet presAssocID="{23B2181D-1998-4CC3-8422-6F9B95D8EDFE}" presName="level3hierChild" presStyleCnt="0"/>
      <dgm:spPr/>
    </dgm:pt>
    <dgm:pt modelId="{8D625618-F7E9-4BC2-ABF0-61C2E6EAD285}" type="pres">
      <dgm:prSet presAssocID="{9050D54D-26B7-4AD1-8F78-C6A0D3B3D300}" presName="conn2-1" presStyleLbl="parChTrans1D3" presStyleIdx="0" presStyleCnt="3"/>
      <dgm:spPr/>
    </dgm:pt>
    <dgm:pt modelId="{C6912381-32AC-4503-BABD-ED98B69F1A5E}" type="pres">
      <dgm:prSet presAssocID="{9050D54D-26B7-4AD1-8F78-C6A0D3B3D300}" presName="connTx" presStyleLbl="parChTrans1D3" presStyleIdx="0" presStyleCnt="3"/>
      <dgm:spPr/>
    </dgm:pt>
    <dgm:pt modelId="{6BF6AB98-125E-44A9-9820-95AB73EEB3D2}" type="pres">
      <dgm:prSet presAssocID="{B0A73EA2-887C-463B-8144-601A7C26B571}" presName="root2" presStyleCnt="0"/>
      <dgm:spPr/>
    </dgm:pt>
    <dgm:pt modelId="{3B0CEEB9-9F7E-4EEF-9DC3-72286944CBA3}" type="pres">
      <dgm:prSet presAssocID="{B0A73EA2-887C-463B-8144-601A7C26B571}" presName="LevelTwoTextNode" presStyleLbl="node3" presStyleIdx="0" presStyleCnt="3">
        <dgm:presLayoutVars>
          <dgm:chPref val="3"/>
        </dgm:presLayoutVars>
      </dgm:prSet>
      <dgm:spPr/>
    </dgm:pt>
    <dgm:pt modelId="{99022A89-0A4B-47B6-BC21-665563FE6D4F}" type="pres">
      <dgm:prSet presAssocID="{B0A73EA2-887C-463B-8144-601A7C26B571}" presName="level3hierChild" presStyleCnt="0"/>
      <dgm:spPr/>
    </dgm:pt>
    <dgm:pt modelId="{CB78F559-07F8-4F38-86BD-1B21AA7379ED}" type="pres">
      <dgm:prSet presAssocID="{6A6E051C-9639-427D-802E-DE2E64B4B0E5}" presName="conn2-1" presStyleLbl="parChTrans1D3" presStyleIdx="1" presStyleCnt="3"/>
      <dgm:spPr/>
    </dgm:pt>
    <dgm:pt modelId="{8455EACE-7AED-4561-849D-C7C4B55D49D8}" type="pres">
      <dgm:prSet presAssocID="{6A6E051C-9639-427D-802E-DE2E64B4B0E5}" presName="connTx" presStyleLbl="parChTrans1D3" presStyleIdx="1" presStyleCnt="3"/>
      <dgm:spPr/>
    </dgm:pt>
    <dgm:pt modelId="{7C4A1AFD-F439-481B-80FC-730DF90420FF}" type="pres">
      <dgm:prSet presAssocID="{7459786E-5809-4DD8-B0D6-90145A95E044}" presName="root2" presStyleCnt="0"/>
      <dgm:spPr/>
    </dgm:pt>
    <dgm:pt modelId="{B42D8A13-8B9B-4EA8-B92A-A0E980511176}" type="pres">
      <dgm:prSet presAssocID="{7459786E-5809-4DD8-B0D6-90145A95E044}" presName="LevelTwoTextNode" presStyleLbl="node3" presStyleIdx="1" presStyleCnt="3">
        <dgm:presLayoutVars>
          <dgm:chPref val="3"/>
        </dgm:presLayoutVars>
      </dgm:prSet>
      <dgm:spPr/>
    </dgm:pt>
    <dgm:pt modelId="{BEF46B81-57A8-4DB9-93B8-0463B26724CB}" type="pres">
      <dgm:prSet presAssocID="{7459786E-5809-4DD8-B0D6-90145A95E044}" presName="level3hierChild" presStyleCnt="0"/>
      <dgm:spPr/>
    </dgm:pt>
    <dgm:pt modelId="{CB83F9ED-7C9F-4F5D-9B97-0FA009167A8E}" type="pres">
      <dgm:prSet presAssocID="{5A982FE6-B687-4AC7-BB4F-2D96D40A405D}" presName="conn2-1" presStyleLbl="parChTrans1D2" presStyleIdx="1" presStyleCnt="2"/>
      <dgm:spPr/>
    </dgm:pt>
    <dgm:pt modelId="{097D6A81-9F7A-4E26-A132-BD449C674E42}" type="pres">
      <dgm:prSet presAssocID="{5A982FE6-B687-4AC7-BB4F-2D96D40A405D}" presName="connTx" presStyleLbl="parChTrans1D2" presStyleIdx="1" presStyleCnt="2"/>
      <dgm:spPr/>
    </dgm:pt>
    <dgm:pt modelId="{A0B9A590-BE5C-40F7-9866-A930C89B2CAB}" type="pres">
      <dgm:prSet presAssocID="{6F9D08AA-C361-445A-A3AB-D2BAB3D9985A}" presName="root2" presStyleCnt="0"/>
      <dgm:spPr/>
    </dgm:pt>
    <dgm:pt modelId="{74C7FDE5-B2F5-4E55-869F-6C2514AAAD08}" type="pres">
      <dgm:prSet presAssocID="{6F9D08AA-C361-445A-A3AB-D2BAB3D9985A}" presName="LevelTwoTextNode" presStyleLbl="node2" presStyleIdx="1" presStyleCnt="2">
        <dgm:presLayoutVars>
          <dgm:chPref val="3"/>
        </dgm:presLayoutVars>
      </dgm:prSet>
      <dgm:spPr/>
    </dgm:pt>
    <dgm:pt modelId="{67BA4508-0844-4653-B551-E1947D270EE3}" type="pres">
      <dgm:prSet presAssocID="{6F9D08AA-C361-445A-A3AB-D2BAB3D9985A}" presName="level3hierChild" presStyleCnt="0"/>
      <dgm:spPr/>
    </dgm:pt>
    <dgm:pt modelId="{20D864EF-DC9C-45CD-B140-659DC24871D5}" type="pres">
      <dgm:prSet presAssocID="{407D4FCC-579C-4954-BCAF-CFC1D1BC8F80}" presName="conn2-1" presStyleLbl="parChTrans1D3" presStyleIdx="2" presStyleCnt="3"/>
      <dgm:spPr/>
    </dgm:pt>
    <dgm:pt modelId="{5B6CFF61-C25D-458D-AFB6-9B0B2D064DF5}" type="pres">
      <dgm:prSet presAssocID="{407D4FCC-579C-4954-BCAF-CFC1D1BC8F80}" presName="connTx" presStyleLbl="parChTrans1D3" presStyleIdx="2" presStyleCnt="3"/>
      <dgm:spPr/>
    </dgm:pt>
    <dgm:pt modelId="{A1B2F73C-284D-4F2B-AA72-2682FD4C2F15}" type="pres">
      <dgm:prSet presAssocID="{DB648DED-982D-4871-8007-A3F8651EB886}" presName="root2" presStyleCnt="0"/>
      <dgm:spPr/>
    </dgm:pt>
    <dgm:pt modelId="{63967AAC-C9F6-48CD-A760-9A2980CC8239}" type="pres">
      <dgm:prSet presAssocID="{DB648DED-982D-4871-8007-A3F8651EB886}" presName="LevelTwoTextNode" presStyleLbl="node3" presStyleIdx="2" presStyleCnt="3">
        <dgm:presLayoutVars>
          <dgm:chPref val="3"/>
        </dgm:presLayoutVars>
      </dgm:prSet>
      <dgm:spPr/>
    </dgm:pt>
    <dgm:pt modelId="{FBAA2A2C-7240-493F-987F-8457A4FFC99B}" type="pres">
      <dgm:prSet presAssocID="{DB648DED-982D-4871-8007-A3F8651EB886}" presName="level3hierChild" presStyleCnt="0"/>
      <dgm:spPr/>
    </dgm:pt>
  </dgm:ptLst>
  <dgm:cxnLst>
    <dgm:cxn modelId="{00376D0B-59CD-4D7B-997B-5F537C114C13}" type="presOf" srcId="{60E43F9D-7C68-45DE-9C63-4502877F4065}" destId="{9FB7CEE9-4544-4F92-A68F-EF9FC2607A5A}" srcOrd="0" destOrd="0" presId="urn:microsoft.com/office/officeart/2005/8/layout/hierarchy2"/>
    <dgm:cxn modelId="{F91BD10E-AA10-4F7F-BC62-A6B2C5EB4BA8}" type="presOf" srcId="{DB648DED-982D-4871-8007-A3F8651EB886}" destId="{63967AAC-C9F6-48CD-A760-9A2980CC8239}" srcOrd="0" destOrd="0" presId="urn:microsoft.com/office/officeart/2005/8/layout/hierarchy2"/>
    <dgm:cxn modelId="{817C7F15-4B50-4A3A-8A88-2D6D4C0EF7B9}" type="presOf" srcId="{6A6E051C-9639-427D-802E-DE2E64B4B0E5}" destId="{CB78F559-07F8-4F38-86BD-1B21AA7379ED}" srcOrd="0" destOrd="0" presId="urn:microsoft.com/office/officeart/2005/8/layout/hierarchy2"/>
    <dgm:cxn modelId="{7486231D-BBD8-4E93-B2D9-416CACC5D0E6}" type="presOf" srcId="{5A982FE6-B687-4AC7-BB4F-2D96D40A405D}" destId="{097D6A81-9F7A-4E26-A132-BD449C674E42}" srcOrd="1" destOrd="0" presId="urn:microsoft.com/office/officeart/2005/8/layout/hierarchy2"/>
    <dgm:cxn modelId="{09D11522-37D8-49C8-BD89-BEC0195A808D}" type="presOf" srcId="{407D4FCC-579C-4954-BCAF-CFC1D1BC8F80}" destId="{20D864EF-DC9C-45CD-B140-659DC24871D5}" srcOrd="0" destOrd="0" presId="urn:microsoft.com/office/officeart/2005/8/layout/hierarchy2"/>
    <dgm:cxn modelId="{481C4B39-CDD0-4EBE-A6F3-3E63FD039516}" type="presOf" srcId="{5A982FE6-B687-4AC7-BB4F-2D96D40A405D}" destId="{CB83F9ED-7C9F-4F5D-9B97-0FA009167A8E}" srcOrd="0" destOrd="0" presId="urn:microsoft.com/office/officeart/2005/8/layout/hierarchy2"/>
    <dgm:cxn modelId="{61C4A563-A7A1-4A37-B7A6-23092C8049CC}" type="presOf" srcId="{6A6E051C-9639-427D-802E-DE2E64B4B0E5}" destId="{8455EACE-7AED-4561-849D-C7C4B55D49D8}" srcOrd="1" destOrd="0" presId="urn:microsoft.com/office/officeart/2005/8/layout/hierarchy2"/>
    <dgm:cxn modelId="{1A1CDC43-01F3-48F5-861E-E645EF44E69D}" srcId="{23B2181D-1998-4CC3-8422-6F9B95D8EDFE}" destId="{7459786E-5809-4DD8-B0D6-90145A95E044}" srcOrd="1" destOrd="0" parTransId="{6A6E051C-9639-427D-802E-DE2E64B4B0E5}" sibTransId="{B410E2A1-8206-42EB-9429-274B5F37BD95}"/>
    <dgm:cxn modelId="{E9021E67-8E81-4E93-AA90-722C06916CFE}" srcId="{6F9D08AA-C361-445A-A3AB-D2BAB3D9985A}" destId="{DB648DED-982D-4871-8007-A3F8651EB886}" srcOrd="0" destOrd="0" parTransId="{407D4FCC-579C-4954-BCAF-CFC1D1BC8F80}" sibTransId="{D1682417-3F56-4EEF-87E9-8421FDC9DB3D}"/>
    <dgm:cxn modelId="{9F979047-6906-4C54-86F8-37102A9DAF7B}" type="presOf" srcId="{38953D42-22A0-45AB-9A23-8D6EDEA1A087}" destId="{C541BE47-A70E-4891-A2A0-A233E44B002E}" srcOrd="0" destOrd="0" presId="urn:microsoft.com/office/officeart/2005/8/layout/hierarchy2"/>
    <dgm:cxn modelId="{AFF59451-AE79-4409-8D22-03015D97D6C6}" type="presOf" srcId="{6F9D08AA-C361-445A-A3AB-D2BAB3D9985A}" destId="{74C7FDE5-B2F5-4E55-869F-6C2514AAAD08}" srcOrd="0" destOrd="0" presId="urn:microsoft.com/office/officeart/2005/8/layout/hierarchy2"/>
    <dgm:cxn modelId="{09DB5657-BA1D-45B1-9B83-300DD75F7CF2}" type="presOf" srcId="{23B2181D-1998-4CC3-8422-6F9B95D8EDFE}" destId="{35AEABD5-2B95-47D5-95A5-5761ED7E8FB7}" srcOrd="0" destOrd="0" presId="urn:microsoft.com/office/officeart/2005/8/layout/hierarchy2"/>
    <dgm:cxn modelId="{1129A57E-FCE2-438A-8FBD-8A91CA560473}" srcId="{38953D42-22A0-45AB-9A23-8D6EDEA1A087}" destId="{23B2181D-1998-4CC3-8422-6F9B95D8EDFE}" srcOrd="0" destOrd="0" parTransId="{452ECA9F-8532-4B71-AB2C-4739608D5881}" sibTransId="{09357D16-E0E9-4095-8AC6-B318F1A533BD}"/>
    <dgm:cxn modelId="{1835E68E-76BC-42C1-8955-A10C8EB19AB7}" srcId="{38953D42-22A0-45AB-9A23-8D6EDEA1A087}" destId="{6F9D08AA-C361-445A-A3AB-D2BAB3D9985A}" srcOrd="1" destOrd="0" parTransId="{5A982FE6-B687-4AC7-BB4F-2D96D40A405D}" sibTransId="{79DF37B9-3F19-48F5-A386-84672723A99B}"/>
    <dgm:cxn modelId="{0B352793-1D40-4BBF-81F2-6AAFD961C653}" type="presOf" srcId="{407D4FCC-579C-4954-BCAF-CFC1D1BC8F80}" destId="{5B6CFF61-C25D-458D-AFB6-9B0B2D064DF5}" srcOrd="1" destOrd="0" presId="urn:microsoft.com/office/officeart/2005/8/layout/hierarchy2"/>
    <dgm:cxn modelId="{17188797-255D-48FE-966D-633C8A1FD4B0}" type="presOf" srcId="{7459786E-5809-4DD8-B0D6-90145A95E044}" destId="{B42D8A13-8B9B-4EA8-B92A-A0E980511176}" srcOrd="0" destOrd="0" presId="urn:microsoft.com/office/officeart/2005/8/layout/hierarchy2"/>
    <dgm:cxn modelId="{4A2AFA9F-ECFD-4720-A993-86DB0D8CF2F3}" srcId="{23B2181D-1998-4CC3-8422-6F9B95D8EDFE}" destId="{B0A73EA2-887C-463B-8144-601A7C26B571}" srcOrd="0" destOrd="0" parTransId="{9050D54D-26B7-4AD1-8F78-C6A0D3B3D300}" sibTransId="{878764F8-7968-4ED5-AD82-474047E54866}"/>
    <dgm:cxn modelId="{A31AC8AA-3EF5-4D72-953A-AC0DC95C1855}" type="presOf" srcId="{9050D54D-26B7-4AD1-8F78-C6A0D3B3D300}" destId="{8D625618-F7E9-4BC2-ABF0-61C2E6EAD285}" srcOrd="0" destOrd="0" presId="urn:microsoft.com/office/officeart/2005/8/layout/hierarchy2"/>
    <dgm:cxn modelId="{B170AAC4-8223-4359-BCBA-D4D43D935BF4}" type="presOf" srcId="{452ECA9F-8532-4B71-AB2C-4739608D5881}" destId="{29DD0D4A-B347-46C0-94AC-BAA25301A4FB}" srcOrd="1" destOrd="0" presId="urn:microsoft.com/office/officeart/2005/8/layout/hierarchy2"/>
    <dgm:cxn modelId="{71CE5CC8-EB4D-4EF1-BFCB-BD858C501F9D}" type="presOf" srcId="{9050D54D-26B7-4AD1-8F78-C6A0D3B3D300}" destId="{C6912381-32AC-4503-BABD-ED98B69F1A5E}" srcOrd="1" destOrd="0" presId="urn:microsoft.com/office/officeart/2005/8/layout/hierarchy2"/>
    <dgm:cxn modelId="{1A3534D2-887F-4BBF-87FF-B4F07D3C6613}" type="presOf" srcId="{452ECA9F-8532-4B71-AB2C-4739608D5881}" destId="{65E56052-F9DA-4A67-B844-91509E6FCAE6}" srcOrd="0" destOrd="0" presId="urn:microsoft.com/office/officeart/2005/8/layout/hierarchy2"/>
    <dgm:cxn modelId="{CC88E5D3-5AF9-47F6-8E55-4ADD6BB40A6B}" srcId="{60E43F9D-7C68-45DE-9C63-4502877F4065}" destId="{38953D42-22A0-45AB-9A23-8D6EDEA1A087}" srcOrd="0" destOrd="0" parTransId="{530C5434-6B1A-4136-A46C-A0152878893D}" sibTransId="{46EB295B-9A2B-4983-9CE9-7FB4E2458C9B}"/>
    <dgm:cxn modelId="{24774DE1-4298-4FB8-8C20-3A3B2660009B}" type="presOf" srcId="{B0A73EA2-887C-463B-8144-601A7C26B571}" destId="{3B0CEEB9-9F7E-4EEF-9DC3-72286944CBA3}" srcOrd="0" destOrd="0" presId="urn:microsoft.com/office/officeart/2005/8/layout/hierarchy2"/>
    <dgm:cxn modelId="{2E6219C2-6999-4EFD-AFBF-FE1CC0409D53}" type="presParOf" srcId="{9FB7CEE9-4544-4F92-A68F-EF9FC2607A5A}" destId="{755F1552-E6FF-4E0B-8770-47EF0783FC99}" srcOrd="0" destOrd="0" presId="urn:microsoft.com/office/officeart/2005/8/layout/hierarchy2"/>
    <dgm:cxn modelId="{1EF9CC98-6231-4CFC-A342-7ACFA3895CF6}" type="presParOf" srcId="{755F1552-E6FF-4E0B-8770-47EF0783FC99}" destId="{C541BE47-A70E-4891-A2A0-A233E44B002E}" srcOrd="0" destOrd="0" presId="urn:microsoft.com/office/officeart/2005/8/layout/hierarchy2"/>
    <dgm:cxn modelId="{B6E686DA-F643-4041-9D05-50CA42706F3E}" type="presParOf" srcId="{755F1552-E6FF-4E0B-8770-47EF0783FC99}" destId="{221FA29C-4705-4BA4-B42D-7447289AAD3F}" srcOrd="1" destOrd="0" presId="urn:microsoft.com/office/officeart/2005/8/layout/hierarchy2"/>
    <dgm:cxn modelId="{2DF44B99-E9CA-4E8D-B0DF-6D992A2FB29E}" type="presParOf" srcId="{221FA29C-4705-4BA4-B42D-7447289AAD3F}" destId="{65E56052-F9DA-4A67-B844-91509E6FCAE6}" srcOrd="0" destOrd="0" presId="urn:microsoft.com/office/officeart/2005/8/layout/hierarchy2"/>
    <dgm:cxn modelId="{919F6FDD-5241-4315-9B6C-E4A17AF3E90F}" type="presParOf" srcId="{65E56052-F9DA-4A67-B844-91509E6FCAE6}" destId="{29DD0D4A-B347-46C0-94AC-BAA25301A4FB}" srcOrd="0" destOrd="0" presId="urn:microsoft.com/office/officeart/2005/8/layout/hierarchy2"/>
    <dgm:cxn modelId="{B6A638C0-93EC-4181-AB89-11509E2C9834}" type="presParOf" srcId="{221FA29C-4705-4BA4-B42D-7447289AAD3F}" destId="{30A7A813-F410-448A-8F0E-34BEEAD57FB7}" srcOrd="1" destOrd="0" presId="urn:microsoft.com/office/officeart/2005/8/layout/hierarchy2"/>
    <dgm:cxn modelId="{AAD54B08-73CF-43B5-A43F-7C4396DA9914}" type="presParOf" srcId="{30A7A813-F410-448A-8F0E-34BEEAD57FB7}" destId="{35AEABD5-2B95-47D5-95A5-5761ED7E8FB7}" srcOrd="0" destOrd="0" presId="urn:microsoft.com/office/officeart/2005/8/layout/hierarchy2"/>
    <dgm:cxn modelId="{7DD95497-5FC6-4B73-B225-AB499BDCA554}" type="presParOf" srcId="{30A7A813-F410-448A-8F0E-34BEEAD57FB7}" destId="{7DA56BDC-B6DD-45E9-B468-22836C738F40}" srcOrd="1" destOrd="0" presId="urn:microsoft.com/office/officeart/2005/8/layout/hierarchy2"/>
    <dgm:cxn modelId="{24EBC7A6-D2A6-46E5-9999-30B607345FE2}" type="presParOf" srcId="{7DA56BDC-B6DD-45E9-B468-22836C738F40}" destId="{8D625618-F7E9-4BC2-ABF0-61C2E6EAD285}" srcOrd="0" destOrd="0" presId="urn:microsoft.com/office/officeart/2005/8/layout/hierarchy2"/>
    <dgm:cxn modelId="{CE4CF291-4414-4466-97BA-719E2ECAF4C0}" type="presParOf" srcId="{8D625618-F7E9-4BC2-ABF0-61C2E6EAD285}" destId="{C6912381-32AC-4503-BABD-ED98B69F1A5E}" srcOrd="0" destOrd="0" presId="urn:microsoft.com/office/officeart/2005/8/layout/hierarchy2"/>
    <dgm:cxn modelId="{8098C754-84BD-4CB4-BC94-AFC1207C3658}" type="presParOf" srcId="{7DA56BDC-B6DD-45E9-B468-22836C738F40}" destId="{6BF6AB98-125E-44A9-9820-95AB73EEB3D2}" srcOrd="1" destOrd="0" presId="urn:microsoft.com/office/officeart/2005/8/layout/hierarchy2"/>
    <dgm:cxn modelId="{27C8751E-9436-4B38-9ABE-61B3DB9BA829}" type="presParOf" srcId="{6BF6AB98-125E-44A9-9820-95AB73EEB3D2}" destId="{3B0CEEB9-9F7E-4EEF-9DC3-72286944CBA3}" srcOrd="0" destOrd="0" presId="urn:microsoft.com/office/officeart/2005/8/layout/hierarchy2"/>
    <dgm:cxn modelId="{E82B5E1E-8995-4843-AE73-E060B25368AA}" type="presParOf" srcId="{6BF6AB98-125E-44A9-9820-95AB73EEB3D2}" destId="{99022A89-0A4B-47B6-BC21-665563FE6D4F}" srcOrd="1" destOrd="0" presId="urn:microsoft.com/office/officeart/2005/8/layout/hierarchy2"/>
    <dgm:cxn modelId="{E5A40875-609A-440D-B657-3C2F28F4F691}" type="presParOf" srcId="{7DA56BDC-B6DD-45E9-B468-22836C738F40}" destId="{CB78F559-07F8-4F38-86BD-1B21AA7379ED}" srcOrd="2" destOrd="0" presId="urn:microsoft.com/office/officeart/2005/8/layout/hierarchy2"/>
    <dgm:cxn modelId="{F0B3594F-45BB-4183-A415-51384D6F28E2}" type="presParOf" srcId="{CB78F559-07F8-4F38-86BD-1B21AA7379ED}" destId="{8455EACE-7AED-4561-849D-C7C4B55D49D8}" srcOrd="0" destOrd="0" presId="urn:microsoft.com/office/officeart/2005/8/layout/hierarchy2"/>
    <dgm:cxn modelId="{C694137F-AD35-428E-8B20-0D2D10737DCC}" type="presParOf" srcId="{7DA56BDC-B6DD-45E9-B468-22836C738F40}" destId="{7C4A1AFD-F439-481B-80FC-730DF90420FF}" srcOrd="3" destOrd="0" presId="urn:microsoft.com/office/officeart/2005/8/layout/hierarchy2"/>
    <dgm:cxn modelId="{430A5F2E-D6B1-4F1C-BA21-5216EBDDA7C1}" type="presParOf" srcId="{7C4A1AFD-F439-481B-80FC-730DF90420FF}" destId="{B42D8A13-8B9B-4EA8-B92A-A0E980511176}" srcOrd="0" destOrd="0" presId="urn:microsoft.com/office/officeart/2005/8/layout/hierarchy2"/>
    <dgm:cxn modelId="{A7955E79-4301-4CC3-96F3-08599E4BC702}" type="presParOf" srcId="{7C4A1AFD-F439-481B-80FC-730DF90420FF}" destId="{BEF46B81-57A8-4DB9-93B8-0463B26724CB}" srcOrd="1" destOrd="0" presId="urn:microsoft.com/office/officeart/2005/8/layout/hierarchy2"/>
    <dgm:cxn modelId="{0CA988C8-EB86-4742-8ACC-AD4D7D115CD3}" type="presParOf" srcId="{221FA29C-4705-4BA4-B42D-7447289AAD3F}" destId="{CB83F9ED-7C9F-4F5D-9B97-0FA009167A8E}" srcOrd="2" destOrd="0" presId="urn:microsoft.com/office/officeart/2005/8/layout/hierarchy2"/>
    <dgm:cxn modelId="{B3E68126-739E-45BB-8208-6845ECA1169C}" type="presParOf" srcId="{CB83F9ED-7C9F-4F5D-9B97-0FA009167A8E}" destId="{097D6A81-9F7A-4E26-A132-BD449C674E42}" srcOrd="0" destOrd="0" presId="urn:microsoft.com/office/officeart/2005/8/layout/hierarchy2"/>
    <dgm:cxn modelId="{483CF904-ECFF-4027-9A95-7B1C0E5C1D65}" type="presParOf" srcId="{221FA29C-4705-4BA4-B42D-7447289AAD3F}" destId="{A0B9A590-BE5C-40F7-9866-A930C89B2CAB}" srcOrd="3" destOrd="0" presId="urn:microsoft.com/office/officeart/2005/8/layout/hierarchy2"/>
    <dgm:cxn modelId="{CFECBB53-555B-4C55-8534-D0A34433819F}" type="presParOf" srcId="{A0B9A590-BE5C-40F7-9866-A930C89B2CAB}" destId="{74C7FDE5-B2F5-4E55-869F-6C2514AAAD08}" srcOrd="0" destOrd="0" presId="urn:microsoft.com/office/officeart/2005/8/layout/hierarchy2"/>
    <dgm:cxn modelId="{B97B7634-5701-49C3-8BB6-0BE7952A086A}" type="presParOf" srcId="{A0B9A590-BE5C-40F7-9866-A930C89B2CAB}" destId="{67BA4508-0844-4653-B551-E1947D270EE3}" srcOrd="1" destOrd="0" presId="urn:microsoft.com/office/officeart/2005/8/layout/hierarchy2"/>
    <dgm:cxn modelId="{B273E78C-8BC4-41FE-9B9A-C27774ED6F12}" type="presParOf" srcId="{67BA4508-0844-4653-B551-E1947D270EE3}" destId="{20D864EF-DC9C-45CD-B140-659DC24871D5}" srcOrd="0" destOrd="0" presId="urn:microsoft.com/office/officeart/2005/8/layout/hierarchy2"/>
    <dgm:cxn modelId="{6F973E5C-9188-4012-8190-471CAD0D03D1}" type="presParOf" srcId="{20D864EF-DC9C-45CD-B140-659DC24871D5}" destId="{5B6CFF61-C25D-458D-AFB6-9B0B2D064DF5}" srcOrd="0" destOrd="0" presId="urn:microsoft.com/office/officeart/2005/8/layout/hierarchy2"/>
    <dgm:cxn modelId="{F96CC175-D8E4-42DC-B9E9-DE3BBF9335D3}" type="presParOf" srcId="{67BA4508-0844-4653-B551-E1947D270EE3}" destId="{A1B2F73C-284D-4F2B-AA72-2682FD4C2F15}" srcOrd="1" destOrd="0" presId="urn:microsoft.com/office/officeart/2005/8/layout/hierarchy2"/>
    <dgm:cxn modelId="{D3C510F1-D950-4B63-B9AD-DC85D884D73B}" type="presParOf" srcId="{A1B2F73C-284D-4F2B-AA72-2682FD4C2F15}" destId="{63967AAC-C9F6-48CD-A760-9A2980CC8239}" srcOrd="0" destOrd="0" presId="urn:microsoft.com/office/officeart/2005/8/layout/hierarchy2"/>
    <dgm:cxn modelId="{FE341A32-FAB8-429A-8975-0B3D51277646}" type="presParOf" srcId="{A1B2F73C-284D-4F2B-AA72-2682FD4C2F15}" destId="{FBAA2A2C-7240-493F-987F-8457A4FFC99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BE47-A70E-4891-A2A0-A233E44B002E}">
      <dsp:nvSpPr>
        <dsp:cNvPr id="0" name=""/>
        <dsp:cNvSpPr/>
      </dsp:nvSpPr>
      <dsp:spPr>
        <a:xfrm>
          <a:off x="34" y="353959"/>
          <a:ext cx="254496" cy="127248"/>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A</a:t>
          </a:r>
        </a:p>
      </dsp:txBody>
      <dsp:txXfrm>
        <a:off x="3761" y="357686"/>
        <a:ext cx="247042" cy="119794"/>
      </dsp:txXfrm>
    </dsp:sp>
    <dsp:sp modelId="{65E56052-F9DA-4A67-B844-91509E6FCAE6}">
      <dsp:nvSpPr>
        <dsp:cNvPr id="0" name=""/>
        <dsp:cNvSpPr/>
      </dsp:nvSpPr>
      <dsp:spPr>
        <a:xfrm rot="18770822">
          <a:off x="230582" y="347678"/>
          <a:ext cx="149694" cy="30058"/>
        </a:xfrm>
        <a:custGeom>
          <a:avLst/>
          <a:gdLst/>
          <a:ahLst/>
          <a:cxnLst/>
          <a:rect l="0" t="0" r="0" b="0"/>
          <a:pathLst>
            <a:path>
              <a:moveTo>
                <a:pt x="0" y="15029"/>
              </a:moveTo>
              <a:lnTo>
                <a:pt x="149694" y="15029"/>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Arial" pitchFamily="34" charset="0"/>
            <a:cs typeface="Arial" pitchFamily="34" charset="0"/>
          </a:endParaRPr>
        </a:p>
      </dsp:txBody>
      <dsp:txXfrm>
        <a:off x="301687" y="358965"/>
        <a:ext cx="7484" cy="7484"/>
      </dsp:txXfrm>
    </dsp:sp>
    <dsp:sp modelId="{35AEABD5-2B95-47D5-95A5-5761ED7E8FB7}">
      <dsp:nvSpPr>
        <dsp:cNvPr id="0" name=""/>
        <dsp:cNvSpPr/>
      </dsp:nvSpPr>
      <dsp:spPr>
        <a:xfrm>
          <a:off x="356328" y="244208"/>
          <a:ext cx="254496" cy="127248"/>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B</a:t>
          </a:r>
        </a:p>
      </dsp:txBody>
      <dsp:txXfrm>
        <a:off x="360055" y="247935"/>
        <a:ext cx="247042" cy="119794"/>
      </dsp:txXfrm>
    </dsp:sp>
    <dsp:sp modelId="{8D625618-F7E9-4BC2-ABF0-61C2E6EAD285}">
      <dsp:nvSpPr>
        <dsp:cNvPr id="0" name=""/>
        <dsp:cNvSpPr/>
      </dsp:nvSpPr>
      <dsp:spPr>
        <a:xfrm rot="19457599">
          <a:off x="599041" y="256219"/>
          <a:ext cx="125365" cy="30058"/>
        </a:xfrm>
        <a:custGeom>
          <a:avLst/>
          <a:gdLst/>
          <a:ahLst/>
          <a:cxnLst/>
          <a:rect l="0" t="0" r="0" b="0"/>
          <a:pathLst>
            <a:path>
              <a:moveTo>
                <a:pt x="0" y="15029"/>
              </a:moveTo>
              <a:lnTo>
                <a:pt x="125365" y="15029"/>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Arial" pitchFamily="34" charset="0"/>
            <a:cs typeface="Arial" pitchFamily="34" charset="0"/>
          </a:endParaRPr>
        </a:p>
      </dsp:txBody>
      <dsp:txXfrm>
        <a:off x="658590" y="268114"/>
        <a:ext cx="6268" cy="6268"/>
      </dsp:txXfrm>
    </dsp:sp>
    <dsp:sp modelId="{3B0CEEB9-9F7E-4EEF-9DC3-72286944CBA3}">
      <dsp:nvSpPr>
        <dsp:cNvPr id="0" name=""/>
        <dsp:cNvSpPr/>
      </dsp:nvSpPr>
      <dsp:spPr>
        <a:xfrm>
          <a:off x="712623" y="171040"/>
          <a:ext cx="254496" cy="127248"/>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D</a:t>
          </a:r>
        </a:p>
      </dsp:txBody>
      <dsp:txXfrm>
        <a:off x="716350" y="174767"/>
        <a:ext cx="247042" cy="119794"/>
      </dsp:txXfrm>
    </dsp:sp>
    <dsp:sp modelId="{CB78F559-07F8-4F38-86BD-1B21AA7379ED}">
      <dsp:nvSpPr>
        <dsp:cNvPr id="0" name=""/>
        <dsp:cNvSpPr/>
      </dsp:nvSpPr>
      <dsp:spPr>
        <a:xfrm rot="2142401">
          <a:off x="599041" y="329386"/>
          <a:ext cx="125365" cy="30058"/>
        </a:xfrm>
        <a:custGeom>
          <a:avLst/>
          <a:gdLst/>
          <a:ahLst/>
          <a:cxnLst/>
          <a:rect l="0" t="0" r="0" b="0"/>
          <a:pathLst>
            <a:path>
              <a:moveTo>
                <a:pt x="0" y="15029"/>
              </a:moveTo>
              <a:lnTo>
                <a:pt x="125365" y="15029"/>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Arial" pitchFamily="34" charset="0"/>
            <a:cs typeface="Arial" pitchFamily="34" charset="0"/>
          </a:endParaRPr>
        </a:p>
      </dsp:txBody>
      <dsp:txXfrm>
        <a:off x="658590" y="341282"/>
        <a:ext cx="6268" cy="6268"/>
      </dsp:txXfrm>
    </dsp:sp>
    <dsp:sp modelId="{B42D8A13-8B9B-4EA8-B92A-A0E980511176}">
      <dsp:nvSpPr>
        <dsp:cNvPr id="0" name=""/>
        <dsp:cNvSpPr/>
      </dsp:nvSpPr>
      <dsp:spPr>
        <a:xfrm>
          <a:off x="712623" y="317375"/>
          <a:ext cx="254496" cy="127248"/>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E</a:t>
          </a:r>
        </a:p>
      </dsp:txBody>
      <dsp:txXfrm>
        <a:off x="716350" y="321102"/>
        <a:ext cx="247042" cy="119794"/>
      </dsp:txXfrm>
    </dsp:sp>
    <dsp:sp modelId="{CB83F9ED-7C9F-4F5D-9B97-0FA009167A8E}">
      <dsp:nvSpPr>
        <dsp:cNvPr id="0" name=""/>
        <dsp:cNvSpPr/>
      </dsp:nvSpPr>
      <dsp:spPr>
        <a:xfrm rot="2829178">
          <a:off x="230582" y="457430"/>
          <a:ext cx="149694" cy="30058"/>
        </a:xfrm>
        <a:custGeom>
          <a:avLst/>
          <a:gdLst/>
          <a:ahLst/>
          <a:cxnLst/>
          <a:rect l="0" t="0" r="0" b="0"/>
          <a:pathLst>
            <a:path>
              <a:moveTo>
                <a:pt x="0" y="15029"/>
              </a:moveTo>
              <a:lnTo>
                <a:pt x="149694" y="15029"/>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Arial" pitchFamily="34" charset="0"/>
            <a:cs typeface="Arial" pitchFamily="34" charset="0"/>
          </a:endParaRPr>
        </a:p>
      </dsp:txBody>
      <dsp:txXfrm>
        <a:off x="301687" y="468717"/>
        <a:ext cx="7484" cy="7484"/>
      </dsp:txXfrm>
    </dsp:sp>
    <dsp:sp modelId="{74C7FDE5-B2F5-4E55-869F-6C2514AAAD08}">
      <dsp:nvSpPr>
        <dsp:cNvPr id="0" name=""/>
        <dsp:cNvSpPr/>
      </dsp:nvSpPr>
      <dsp:spPr>
        <a:xfrm>
          <a:off x="356328" y="463711"/>
          <a:ext cx="254496" cy="127248"/>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C</a:t>
          </a:r>
        </a:p>
      </dsp:txBody>
      <dsp:txXfrm>
        <a:off x="360055" y="467438"/>
        <a:ext cx="247042" cy="119794"/>
      </dsp:txXfrm>
    </dsp:sp>
    <dsp:sp modelId="{20D864EF-DC9C-45CD-B140-659DC24871D5}">
      <dsp:nvSpPr>
        <dsp:cNvPr id="0" name=""/>
        <dsp:cNvSpPr/>
      </dsp:nvSpPr>
      <dsp:spPr>
        <a:xfrm>
          <a:off x="610825" y="512305"/>
          <a:ext cx="101798" cy="30058"/>
        </a:xfrm>
        <a:custGeom>
          <a:avLst/>
          <a:gdLst/>
          <a:ahLst/>
          <a:cxnLst/>
          <a:rect l="0" t="0" r="0" b="0"/>
          <a:pathLst>
            <a:path>
              <a:moveTo>
                <a:pt x="0" y="15029"/>
              </a:moveTo>
              <a:lnTo>
                <a:pt x="101798" y="15029"/>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Arial" pitchFamily="34" charset="0"/>
            <a:cs typeface="Arial" pitchFamily="34" charset="0"/>
          </a:endParaRPr>
        </a:p>
      </dsp:txBody>
      <dsp:txXfrm>
        <a:off x="659179" y="524790"/>
        <a:ext cx="5089" cy="5089"/>
      </dsp:txXfrm>
    </dsp:sp>
    <dsp:sp modelId="{63967AAC-C9F6-48CD-A760-9A2980CC8239}">
      <dsp:nvSpPr>
        <dsp:cNvPr id="0" name=""/>
        <dsp:cNvSpPr/>
      </dsp:nvSpPr>
      <dsp:spPr>
        <a:xfrm>
          <a:off x="712623" y="463711"/>
          <a:ext cx="254496" cy="127248"/>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Arial" pitchFamily="34" charset="0"/>
              <a:cs typeface="Arial" pitchFamily="34" charset="0"/>
            </a:rPr>
            <a:t>F</a:t>
          </a:r>
        </a:p>
      </dsp:txBody>
      <dsp:txXfrm>
        <a:off x="716350" y="467438"/>
        <a:ext cx="247042" cy="1197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endParaRPr lang="en-US" dirty="0"/>
          </a:p>
        </p:txBody>
      </p:sp>
      <p:sp>
        <p:nvSpPr>
          <p:cNvPr id="18435"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endParaRPr lang="en-US" dirty="0"/>
          </a:p>
        </p:txBody>
      </p:sp>
      <p:sp>
        <p:nvSpPr>
          <p:cNvPr id="1843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endParaRPr lang="en-US" dirty="0"/>
          </a:p>
        </p:txBody>
      </p:sp>
      <p:sp>
        <p:nvSpPr>
          <p:cNvPr id="18437"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Arial" charset="0"/>
              </a:defRPr>
            </a:lvl1pPr>
          </a:lstStyle>
          <a:p>
            <a:pPr>
              <a:defRPr/>
            </a:pPr>
            <a:fld id="{9D48FB81-6587-49D0-918C-97FE1A6AB517}" type="slidenum">
              <a:rPr lang="en-US"/>
              <a:pPr>
                <a:defRPr/>
              </a:pPr>
              <a:t>‹#›</a:t>
            </a:fld>
            <a:endParaRPr lang="en-US" dirty="0"/>
          </a:p>
        </p:txBody>
      </p:sp>
    </p:spTree>
    <p:extLst>
      <p:ext uri="{BB962C8B-B14F-4D97-AF65-F5344CB8AC3E}">
        <p14:creationId xmlns:p14="http://schemas.microsoft.com/office/powerpoint/2010/main" val="1593230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endParaRPr lang="en-US" dirty="0"/>
          </a:p>
        </p:txBody>
      </p:sp>
      <p:sp>
        <p:nvSpPr>
          <p:cNvPr id="512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Arial" charset="0"/>
              </a:defRPr>
            </a:lvl1pPr>
          </a:lstStyle>
          <a:p>
            <a:pPr>
              <a:defRPr/>
            </a:pPr>
            <a:fld id="{88D09F09-FA40-48B4-9FC6-A0D326AEB38A}" type="slidenum">
              <a:rPr lang="en-US"/>
              <a:pPr>
                <a:defRPr/>
              </a:pPr>
              <a:t>‹#›</a:t>
            </a:fld>
            <a:endParaRPr lang="en-US" dirty="0"/>
          </a:p>
        </p:txBody>
      </p:sp>
    </p:spTree>
    <p:extLst>
      <p:ext uri="{BB962C8B-B14F-4D97-AF65-F5344CB8AC3E}">
        <p14:creationId xmlns:p14="http://schemas.microsoft.com/office/powerpoint/2010/main" val="343004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6" name="Rectangle 18"/>
          <p:cNvSpPr/>
          <p:nvPr/>
        </p:nvSpPr>
        <p:spPr>
          <a:xfrm>
            <a:off x="228600" y="228600"/>
            <a:ext cx="8686800" cy="6362700"/>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8"/>
          <p:cNvSpPr/>
          <p:nvPr userDrawn="1"/>
        </p:nvSpPr>
        <p:spPr>
          <a:xfrm>
            <a:off x="228600" y="3908425"/>
            <a:ext cx="8686800" cy="2682875"/>
          </a:xfrm>
          <a:prstGeom prst="rect">
            <a:avLst/>
          </a:prstGeom>
          <a:solidFill>
            <a:srgbClr val="1F497D"/>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447800" y="4038600"/>
            <a:ext cx="6324600" cy="1613938"/>
          </a:xfrm>
        </p:spPr>
        <p:txBody>
          <a:bodyPr/>
          <a:lstStyle>
            <a:lvl1pPr marL="64008" indent="0" algn="ctr">
              <a:spcAft>
                <a:spcPts val="600"/>
              </a:spcAft>
              <a:buNone/>
              <a:defRPr sz="3600" b="1">
                <a:solidFill>
                  <a:schemeClr val="bg1"/>
                </a:solidFill>
                <a:effectLst>
                  <a:outerShdw blurRad="38100" dist="38100" dir="2700000" algn="tl">
                    <a:srgbClr val="000000">
                      <a:alpha val="43137"/>
                    </a:srgbClr>
                  </a:outerShdw>
                </a:effectLst>
                <a:latin typeface="Tw Cen MT Condensed" pitchFamily="34" charset="0"/>
                <a:ea typeface="Dotum" pitchFamily="34" charset="-127"/>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hasCustomPrompt="1"/>
          </p:nvPr>
        </p:nvSpPr>
        <p:spPr>
          <a:xfrm>
            <a:off x="457200" y="2401887"/>
            <a:ext cx="8229600" cy="1103313"/>
          </a:xfrm>
        </p:spPr>
        <p:txBody>
          <a:bodyPr anchor="b">
            <a:normAutofit/>
          </a:bodyPr>
          <a:lstStyle>
            <a:lvl1pPr algn="ctr">
              <a:defRPr sz="5400" baseline="0">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a:t>TITLE TEXT</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22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userDrawn="1">
  <p:cSld name="5_Title and Content">
    <p:spTree>
      <p:nvGrpSpPr>
        <p:cNvPr id="1" name=""/>
        <p:cNvGrpSpPr/>
        <p:nvPr/>
      </p:nvGrpSpPr>
      <p:grpSpPr>
        <a:xfrm>
          <a:off x="0" y="0"/>
          <a:ext cx="0" cy="0"/>
          <a:chOff x="0" y="0"/>
          <a:chExt cx="0" cy="0"/>
        </a:xfrm>
      </p:grpSpPr>
      <p:grpSp>
        <p:nvGrpSpPr>
          <p:cNvPr id="8" name="Group 7"/>
          <p:cNvGrpSpPr/>
          <p:nvPr userDrawn="1"/>
        </p:nvGrpSpPr>
        <p:grpSpPr>
          <a:xfrm>
            <a:off x="0" y="6546850"/>
            <a:ext cx="9144000" cy="311150"/>
            <a:chOff x="0" y="6546850"/>
            <a:chExt cx="9144000" cy="311150"/>
          </a:xfrm>
          <a:solidFill>
            <a:srgbClr val="17375E"/>
          </a:solidFill>
        </p:grpSpPr>
        <p:sp>
          <p:nvSpPr>
            <p:cNvPr id="9" name="Rectangle 8"/>
            <p:cNvSpPr/>
            <p:nvPr userDrawn="1"/>
          </p:nvSpPr>
          <p:spPr>
            <a:xfrm>
              <a:off x="0" y="6546850"/>
              <a:ext cx="9144000" cy="311150"/>
            </a:xfrm>
            <a:prstGeom prst="rect">
              <a:avLst/>
            </a:prstGeom>
            <a:grp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Footer Placeholder 2"/>
            <p:cNvSpPr txBox="1">
              <a:spLocks/>
            </p:cNvSpPr>
            <p:nvPr userDrawn="1"/>
          </p:nvSpPr>
          <p:spPr>
            <a:xfrm>
              <a:off x="1828800" y="6553200"/>
              <a:ext cx="5486400" cy="304800"/>
            </a:xfrm>
            <a:prstGeom prst="rect">
              <a:avLst/>
            </a:prstGeom>
            <a:grpFill/>
          </p:spPr>
          <p:txBody>
            <a:bodyPr anchor="ctr"/>
            <a:lstStyle>
              <a:lvl1pPr algn="l" eaLnBrk="1" latinLnBrk="0" hangingPunct="1">
                <a:defRPr kumimoji="0" sz="800">
                  <a:solidFill>
                    <a:schemeClr val="accent2"/>
                  </a:solidFill>
                </a:defRPr>
              </a:lvl1pPr>
            </a:lstStyle>
            <a:p>
              <a:pPr algn="ctr" defTabSz="457200" fontAlgn="auto">
                <a:spcBef>
                  <a:spcPts val="0"/>
                </a:spcBef>
                <a:spcAft>
                  <a:spcPts val="0"/>
                </a:spcAft>
                <a:defRPr/>
              </a:pPr>
              <a:r>
                <a:rPr lang="en-US" sz="900" b="0" dirty="0">
                  <a:solidFill>
                    <a:schemeClr val="bg1"/>
                  </a:solidFill>
                  <a:latin typeface="Arial" pitchFamily="34" charset="0"/>
                </a:rPr>
                <a:t>ECIC Consulting Inc.  All rights reserved.</a:t>
              </a:r>
            </a:p>
          </p:txBody>
        </p:sp>
      </p:grpSp>
      <p:sp>
        <p:nvSpPr>
          <p:cNvPr id="7" name="TextBox 6"/>
          <p:cNvSpPr txBox="1"/>
          <p:nvPr userDrawn="1"/>
        </p:nvSpPr>
        <p:spPr>
          <a:xfrm>
            <a:off x="7848600" y="6553200"/>
            <a:ext cx="1295400" cy="304800"/>
          </a:xfrm>
          <a:prstGeom prst="rect">
            <a:avLst/>
          </a:prstGeom>
        </p:spPr>
        <p:txBody>
          <a:bodyPr/>
          <a:lstStyle/>
          <a:p>
            <a:pPr algn="r" defTabSz="457200" fontAlgn="auto">
              <a:spcBef>
                <a:spcPts val="0"/>
              </a:spcBef>
              <a:spcAft>
                <a:spcPts val="0"/>
              </a:spcAft>
              <a:defRPr/>
            </a:pPr>
            <a:fld id="{4598D2DC-3A0D-4D80-B05F-32E4AA67AFA9}" type="slidenum">
              <a:rPr lang="en-US" sz="1400">
                <a:solidFill>
                  <a:schemeClr val="bg1"/>
                </a:solidFill>
                <a:latin typeface="Arial" pitchFamily="34" charset="0"/>
              </a:rPr>
              <a:pPr algn="r" defTabSz="457200" fontAlgn="auto">
                <a:spcBef>
                  <a:spcPts val="0"/>
                </a:spcBef>
                <a:spcAft>
                  <a:spcPts val="0"/>
                </a:spcAft>
                <a:defRPr/>
              </a:pPr>
              <a:t>‹#›</a:t>
            </a:fld>
            <a:endParaRPr lang="en-US" sz="1800" dirty="0">
              <a:solidFill>
                <a:schemeClr val="bg1"/>
              </a:solidFill>
              <a:latin typeface="Arial" pitchFamily="34" charset="0"/>
            </a:endParaRPr>
          </a:p>
        </p:txBody>
      </p:sp>
      <p:sp>
        <p:nvSpPr>
          <p:cNvPr id="2" name="Title 1"/>
          <p:cNvSpPr>
            <a:spLocks noGrp="1"/>
          </p:cNvSpPr>
          <p:nvPr>
            <p:ph type="title"/>
          </p:nvPr>
        </p:nvSpPr>
        <p:spPr>
          <a:xfrm>
            <a:off x="457200" y="0"/>
            <a:ext cx="8229600" cy="993671"/>
          </a:xfrm>
        </p:spPr>
        <p:txBody>
          <a:bodyPr>
            <a:noAutofit/>
          </a:bodyPr>
          <a:lstStyle>
            <a:lvl1pPr>
              <a:defRPr sz="4400">
                <a:latin typeface="Arial Narrow"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983613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6546850"/>
            <a:ext cx="9144000" cy="311150"/>
            <a:chOff x="0" y="6546850"/>
            <a:chExt cx="9144000" cy="311150"/>
          </a:xfrm>
          <a:solidFill>
            <a:schemeClr val="tx2"/>
          </a:solidFill>
        </p:grpSpPr>
        <p:sp>
          <p:nvSpPr>
            <p:cNvPr id="9" name="Rectangle 8"/>
            <p:cNvSpPr/>
            <p:nvPr userDrawn="1"/>
          </p:nvSpPr>
          <p:spPr>
            <a:xfrm>
              <a:off x="0" y="6546850"/>
              <a:ext cx="9144000" cy="311150"/>
            </a:xfrm>
            <a:prstGeom prst="rect">
              <a:avLst/>
            </a:prstGeom>
            <a:grp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Footer Placeholder 2"/>
            <p:cNvSpPr txBox="1">
              <a:spLocks/>
            </p:cNvSpPr>
            <p:nvPr userDrawn="1"/>
          </p:nvSpPr>
          <p:spPr>
            <a:xfrm>
              <a:off x="1828800" y="6553200"/>
              <a:ext cx="5486400" cy="304800"/>
            </a:xfrm>
            <a:prstGeom prst="rect">
              <a:avLst/>
            </a:prstGeom>
            <a:grpFill/>
          </p:spPr>
          <p:txBody>
            <a:bodyPr anchor="ctr"/>
            <a:lstStyle>
              <a:lvl1pPr algn="l" eaLnBrk="1" latinLnBrk="0" hangingPunct="1">
                <a:defRPr kumimoji="0" sz="800">
                  <a:solidFill>
                    <a:schemeClr val="accent2"/>
                  </a:solidFill>
                </a:defRPr>
              </a:lvl1pPr>
            </a:lstStyle>
            <a:p>
              <a:pPr algn="ctr" defTabSz="457200" fontAlgn="auto">
                <a:spcBef>
                  <a:spcPts val="0"/>
                </a:spcBef>
                <a:spcAft>
                  <a:spcPts val="0"/>
                </a:spcAft>
                <a:defRPr/>
              </a:pPr>
              <a:r>
                <a:rPr lang="en-US" sz="900" b="0" dirty="0">
                  <a:solidFill>
                    <a:schemeClr val="bg1"/>
                  </a:solidFill>
                  <a:latin typeface="Arial" pitchFamily="34" charset="0"/>
                </a:rPr>
                <a:t>ECIC Consulting Inc.  All rights reserved.</a:t>
              </a:r>
            </a:p>
          </p:txBody>
        </p:sp>
      </p:grpSp>
      <p:sp>
        <p:nvSpPr>
          <p:cNvPr id="7" name="TextBox 6"/>
          <p:cNvSpPr txBox="1"/>
          <p:nvPr userDrawn="1"/>
        </p:nvSpPr>
        <p:spPr>
          <a:xfrm>
            <a:off x="7848600" y="6553200"/>
            <a:ext cx="1295400" cy="304800"/>
          </a:xfrm>
          <a:prstGeom prst="rect">
            <a:avLst/>
          </a:prstGeom>
        </p:spPr>
        <p:txBody>
          <a:bodyPr/>
          <a:lstStyle/>
          <a:p>
            <a:pPr algn="r" defTabSz="457200" fontAlgn="auto">
              <a:spcBef>
                <a:spcPts val="0"/>
              </a:spcBef>
              <a:spcAft>
                <a:spcPts val="0"/>
              </a:spcAft>
              <a:defRPr/>
            </a:pPr>
            <a:fld id="{4598D2DC-3A0D-4D80-B05F-32E4AA67AFA9}" type="slidenum">
              <a:rPr lang="en-US" sz="1400">
                <a:solidFill>
                  <a:schemeClr val="bg1"/>
                </a:solidFill>
                <a:latin typeface="Arial" pitchFamily="34" charset="0"/>
              </a:rPr>
              <a:pPr algn="r" defTabSz="457200" fontAlgn="auto">
                <a:spcBef>
                  <a:spcPts val="0"/>
                </a:spcBef>
                <a:spcAft>
                  <a:spcPts val="0"/>
                </a:spcAft>
                <a:defRPr/>
              </a:pPr>
              <a:t>‹#›</a:t>
            </a:fld>
            <a:endParaRPr lang="en-US" sz="1800" dirty="0">
              <a:solidFill>
                <a:schemeClr val="bg1"/>
              </a:solidFill>
              <a:latin typeface="Arial" pitchFamily="34" charset="0"/>
            </a:endParaRPr>
          </a:p>
        </p:txBody>
      </p:sp>
      <p:sp>
        <p:nvSpPr>
          <p:cNvPr id="2" name="Title 1"/>
          <p:cNvSpPr>
            <a:spLocks noGrp="1"/>
          </p:cNvSpPr>
          <p:nvPr>
            <p:ph type="title"/>
          </p:nvPr>
        </p:nvSpPr>
        <p:spPr>
          <a:xfrm>
            <a:off x="457200" y="457200"/>
            <a:ext cx="8229600" cy="593681"/>
          </a:xfrm>
        </p:spPr>
        <p:txBody>
          <a:bodyPr>
            <a:noAutofit/>
          </a:bodyPr>
          <a:lstStyle>
            <a:lvl1pPr>
              <a:defRPr sz="4000">
                <a:latin typeface="Arial Narrow"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524001"/>
            <a:ext cx="8229600" cy="4953000"/>
          </a:xfrm>
        </p:spPr>
        <p:txBody>
          <a:bodyPr/>
          <a:lstStyle>
            <a:lvl1pPr>
              <a:spcBef>
                <a:spcPts val="0"/>
              </a:spcBef>
              <a:buSzPct val="100000"/>
              <a:defRPr sz="2800">
                <a:latin typeface="Arial" pitchFamily="34" charset="0"/>
                <a:cs typeface="Arial" pitchFamily="34" charset="0"/>
              </a:defRPr>
            </a:lvl1pPr>
            <a:lvl2pPr>
              <a:spcBef>
                <a:spcPts val="0"/>
              </a:spcBef>
              <a:buClr>
                <a:srgbClr val="FF6600"/>
              </a:buClr>
              <a:defRPr sz="2400">
                <a:solidFill>
                  <a:schemeClr val="tx2"/>
                </a:solidFill>
                <a:latin typeface="Arial" pitchFamily="34" charset="0"/>
                <a:cs typeface="Arial" pitchFamily="34" charset="0"/>
              </a:defRPr>
            </a:lvl2pPr>
            <a:lvl3pPr>
              <a:spcBef>
                <a:spcPts val="0"/>
              </a:spcBef>
              <a:defRPr sz="2000">
                <a:solidFill>
                  <a:schemeClr val="accent6">
                    <a:lumMod val="50000"/>
                  </a:schemeClr>
                </a:solidFill>
                <a:latin typeface="Arial" pitchFamily="34" charset="0"/>
                <a:cs typeface="Arial" pitchFamily="34" charset="0"/>
              </a:defRPr>
            </a:lvl3pPr>
            <a:lvl4pPr>
              <a:spcBef>
                <a:spcPts val="0"/>
              </a:spcBef>
              <a:buClr>
                <a:schemeClr val="accent2">
                  <a:lumMod val="60000"/>
                  <a:lumOff val="40000"/>
                </a:schemeClr>
              </a:buClr>
              <a:buFont typeface="Wingdings 2" pitchFamily="18" charset="2"/>
              <a:buChar char=""/>
              <a:defRPr sz="1800">
                <a:solidFill>
                  <a:schemeClr val="accent5">
                    <a:lumMod val="60000"/>
                    <a:lumOff val="40000"/>
                  </a:schemeClr>
                </a:solidFill>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0"/>
            <a:ext cx="9143999" cy="30480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1_Title and Content">
    <p:spTree>
      <p:nvGrpSpPr>
        <p:cNvPr id="1" name=""/>
        <p:cNvGrpSpPr/>
        <p:nvPr/>
      </p:nvGrpSpPr>
      <p:grpSpPr>
        <a:xfrm>
          <a:off x="0" y="0"/>
          <a:ext cx="0" cy="0"/>
          <a:chOff x="0" y="0"/>
          <a:chExt cx="0" cy="0"/>
        </a:xfrm>
      </p:grpSpPr>
      <p:grpSp>
        <p:nvGrpSpPr>
          <p:cNvPr id="8" name="Group 7"/>
          <p:cNvGrpSpPr/>
          <p:nvPr userDrawn="1"/>
        </p:nvGrpSpPr>
        <p:grpSpPr>
          <a:xfrm>
            <a:off x="0" y="6546850"/>
            <a:ext cx="9144000" cy="311150"/>
            <a:chOff x="0" y="6546850"/>
            <a:chExt cx="9144000" cy="311150"/>
          </a:xfrm>
          <a:solidFill>
            <a:srgbClr val="1F497D"/>
          </a:solidFill>
        </p:grpSpPr>
        <p:sp>
          <p:nvSpPr>
            <p:cNvPr id="10" name="Rectangle 9"/>
            <p:cNvSpPr/>
            <p:nvPr userDrawn="1"/>
          </p:nvSpPr>
          <p:spPr>
            <a:xfrm>
              <a:off x="0" y="6546850"/>
              <a:ext cx="9144000" cy="311150"/>
            </a:xfrm>
            <a:prstGeom prst="rect">
              <a:avLst/>
            </a:prstGeom>
            <a:grp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Footer Placeholder 2"/>
            <p:cNvSpPr txBox="1">
              <a:spLocks/>
            </p:cNvSpPr>
            <p:nvPr userDrawn="1"/>
          </p:nvSpPr>
          <p:spPr>
            <a:xfrm>
              <a:off x="1828800" y="6553200"/>
              <a:ext cx="5486400" cy="304800"/>
            </a:xfrm>
            <a:prstGeom prst="rect">
              <a:avLst/>
            </a:prstGeom>
            <a:grpFill/>
          </p:spPr>
          <p:txBody>
            <a:bodyPr anchor="ctr"/>
            <a:lstStyle>
              <a:lvl1pPr algn="l" eaLnBrk="1" latinLnBrk="0" hangingPunct="1">
                <a:defRPr kumimoji="0" sz="800">
                  <a:solidFill>
                    <a:schemeClr val="accent2"/>
                  </a:solidFill>
                </a:defRPr>
              </a:lvl1pPr>
            </a:lstStyle>
            <a:p>
              <a:pPr algn="ctr" defTabSz="457200" fontAlgn="auto">
                <a:spcBef>
                  <a:spcPts val="0"/>
                </a:spcBef>
                <a:spcAft>
                  <a:spcPts val="0"/>
                </a:spcAft>
                <a:defRPr/>
              </a:pPr>
              <a:r>
                <a:rPr lang="en-US" sz="900" b="0" dirty="0">
                  <a:solidFill>
                    <a:schemeClr val="bg1"/>
                  </a:solidFill>
                  <a:latin typeface="Arial" pitchFamily="34" charset="0"/>
                </a:rPr>
                <a:t>ECIC Consulting Inc.  All rights reserved.</a:t>
              </a:r>
            </a:p>
          </p:txBody>
        </p:sp>
      </p:grpSp>
      <p:sp>
        <p:nvSpPr>
          <p:cNvPr id="9" name="TextBox 8"/>
          <p:cNvSpPr txBox="1"/>
          <p:nvPr userDrawn="1"/>
        </p:nvSpPr>
        <p:spPr>
          <a:xfrm>
            <a:off x="7848600" y="6553200"/>
            <a:ext cx="1295400" cy="304800"/>
          </a:xfrm>
          <a:prstGeom prst="rect">
            <a:avLst/>
          </a:prstGeom>
        </p:spPr>
        <p:txBody>
          <a:bodyPr/>
          <a:lstStyle/>
          <a:p>
            <a:pPr algn="r" defTabSz="457200" fontAlgn="auto">
              <a:spcBef>
                <a:spcPts val="0"/>
              </a:spcBef>
              <a:spcAft>
                <a:spcPts val="0"/>
              </a:spcAft>
              <a:defRPr/>
            </a:pPr>
            <a:fld id="{1E272EDE-7D96-42C9-8848-EA0DF9F9856C}" type="slidenum">
              <a:rPr lang="en-US" sz="1400">
                <a:solidFill>
                  <a:schemeClr val="bg1"/>
                </a:solidFill>
                <a:latin typeface="Arial" pitchFamily="34" charset="0"/>
              </a:rPr>
              <a:pPr algn="r" defTabSz="457200" fontAlgn="auto">
                <a:spcBef>
                  <a:spcPts val="0"/>
                </a:spcBef>
                <a:spcAft>
                  <a:spcPts val="0"/>
                </a:spcAft>
                <a:defRPr/>
              </a:pPr>
              <a:t>‹#›</a:t>
            </a:fld>
            <a:endParaRPr lang="en-US" sz="1200" dirty="0">
              <a:solidFill>
                <a:schemeClr val="bg1"/>
              </a:solidFill>
              <a:latin typeface="Arial" pitchFamily="34" charset="0"/>
            </a:endParaRPr>
          </a:p>
        </p:txBody>
      </p:sp>
      <p:sp>
        <p:nvSpPr>
          <p:cNvPr id="2" name="Title 1"/>
          <p:cNvSpPr>
            <a:spLocks noGrp="1"/>
          </p:cNvSpPr>
          <p:nvPr>
            <p:ph type="title"/>
          </p:nvPr>
        </p:nvSpPr>
        <p:spPr>
          <a:xfrm>
            <a:off x="457200" y="457200"/>
            <a:ext cx="8229600" cy="593681"/>
          </a:xfrm>
        </p:spPr>
        <p:txBody>
          <a:bodyPr>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524001"/>
            <a:ext cx="4038600" cy="4953000"/>
          </a:xfrm>
        </p:spPr>
        <p:txBody>
          <a:bodyPr/>
          <a:lstStyle>
            <a:lvl1pPr>
              <a:buSzPct val="100000"/>
              <a:defRPr sz="2400"/>
            </a:lvl1pPr>
            <a:lvl2pPr>
              <a:buClr>
                <a:srgbClr val="FF6600"/>
              </a:buClr>
              <a:defRPr sz="2000">
                <a:solidFill>
                  <a:schemeClr val="tx2"/>
                </a:solidFill>
              </a:defRPr>
            </a:lvl2pPr>
            <a:lvl3pPr>
              <a:defRPr sz="1800"/>
            </a:lvl3pPr>
            <a:lvl4pPr>
              <a:buClr>
                <a:schemeClr val="accent2">
                  <a:lumMod val="60000"/>
                  <a:lumOff val="40000"/>
                </a:schemeClr>
              </a:buClr>
              <a:buFont typeface="Wingdings 2" pitchFamily="18" charset="2"/>
              <a:buChar char=""/>
              <a:defRPr sz="1600">
                <a:solidFill>
                  <a:schemeClr val="accent2">
                    <a:lumMod val="60000"/>
                    <a:lumOff val="40000"/>
                  </a:schemeClr>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4719640" y="1524001"/>
            <a:ext cx="4038600" cy="4953000"/>
          </a:xfrm>
        </p:spPr>
        <p:txBody>
          <a:bodyPr/>
          <a:lstStyle>
            <a:lvl1pPr>
              <a:buSzPct val="100000"/>
              <a:defRPr sz="2400"/>
            </a:lvl1pPr>
            <a:lvl2pPr marL="657225" indent="-246063">
              <a:buClr>
                <a:srgbClr val="FF6600"/>
              </a:buClr>
              <a:buFont typeface="Wingdings" charset="2"/>
              <a:buChar char="§"/>
              <a:defRPr sz="2000">
                <a:solidFill>
                  <a:srgbClr val="1F497D"/>
                </a:solidFill>
              </a:defRPr>
            </a:lvl2pPr>
            <a:lvl3pPr>
              <a:defRPr sz="1800"/>
            </a:lvl3pPr>
            <a:lvl4pPr>
              <a:buClr>
                <a:schemeClr val="accent2">
                  <a:lumMod val="60000"/>
                  <a:lumOff val="40000"/>
                </a:schemeClr>
              </a:buClr>
              <a:buFont typeface="Wingdings 2" pitchFamily="18" charset="2"/>
              <a:buChar char=""/>
              <a:defRPr sz="1600">
                <a:solidFill>
                  <a:schemeClr val="accent2">
                    <a:lumMod val="60000"/>
                    <a:lumOff val="40000"/>
                  </a:schemeClr>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9143999" cy="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76057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Title Slide">
    <p:spTree>
      <p:nvGrpSpPr>
        <p:cNvPr id="1" name=""/>
        <p:cNvGrpSpPr/>
        <p:nvPr/>
      </p:nvGrpSpPr>
      <p:grpSpPr>
        <a:xfrm>
          <a:off x="0" y="0"/>
          <a:ext cx="0" cy="0"/>
          <a:chOff x="0" y="0"/>
          <a:chExt cx="0" cy="0"/>
        </a:xfrm>
      </p:grpSpPr>
      <p:sp>
        <p:nvSpPr>
          <p:cNvPr id="6" name="Rectangle 18"/>
          <p:cNvSpPr/>
          <p:nvPr/>
        </p:nvSpPr>
        <p:spPr>
          <a:xfrm>
            <a:off x="228600" y="228600"/>
            <a:ext cx="8686800" cy="6362700"/>
          </a:xfrm>
          <a:prstGeom prst="rect">
            <a:avLst/>
          </a:prstGeom>
          <a:solidFill>
            <a:srgbClr val="4F81BD"/>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7315201" y="228600"/>
            <a:ext cx="1597684" cy="1524000"/>
          </a:xfrm>
          <a:prstGeom prst="rect">
            <a:avLst/>
          </a:prstGeom>
          <a:solidFill>
            <a:schemeClr val="tx1">
              <a:lumMod val="75000"/>
              <a:lumOff val="2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9600" b="1" dirty="0">
              <a:latin typeface="Arial Narrow" pitchFamily="34" charset="0"/>
              <a:cs typeface="Arial" pitchFamily="34" charset="0"/>
            </a:endParaRPr>
          </a:p>
        </p:txBody>
      </p:sp>
      <p:sp>
        <p:nvSpPr>
          <p:cNvPr id="12" name="Title 7"/>
          <p:cNvSpPr>
            <a:spLocks noGrp="1"/>
          </p:cNvSpPr>
          <p:nvPr>
            <p:ph type="ctrTitle" hasCustomPrompt="1"/>
          </p:nvPr>
        </p:nvSpPr>
        <p:spPr>
          <a:xfrm>
            <a:off x="457200" y="2401887"/>
            <a:ext cx="8229600" cy="1179513"/>
          </a:xfrm>
        </p:spPr>
        <p:txBody>
          <a:bodyPr anchor="b">
            <a:normAutofit/>
          </a:bodyPr>
          <a:lstStyle>
            <a:lvl1pPr algn="l">
              <a:defRPr sz="6000" baseline="0">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a:t>TITLE TEXT</a:t>
            </a:r>
          </a:p>
        </p:txBody>
      </p:sp>
    </p:spTree>
    <p:extLst>
      <p:ext uri="{BB962C8B-B14F-4D97-AF65-F5344CB8AC3E}">
        <p14:creationId xmlns:p14="http://schemas.microsoft.com/office/powerpoint/2010/main" val="22040197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4_Title Slide">
    <p:spTree>
      <p:nvGrpSpPr>
        <p:cNvPr id="1" name=""/>
        <p:cNvGrpSpPr/>
        <p:nvPr/>
      </p:nvGrpSpPr>
      <p:grpSpPr>
        <a:xfrm>
          <a:off x="0" y="0"/>
          <a:ext cx="0" cy="0"/>
          <a:chOff x="0" y="0"/>
          <a:chExt cx="0" cy="0"/>
        </a:xfrm>
      </p:grpSpPr>
      <p:sp>
        <p:nvSpPr>
          <p:cNvPr id="6" name="Rectangle 18"/>
          <p:cNvSpPr/>
          <p:nvPr/>
        </p:nvSpPr>
        <p:spPr>
          <a:xfrm>
            <a:off x="4572000" y="228600"/>
            <a:ext cx="4343400" cy="6362700"/>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Title 7"/>
          <p:cNvSpPr>
            <a:spLocks noGrp="1"/>
          </p:cNvSpPr>
          <p:nvPr>
            <p:ph type="ctrTitle" hasCustomPrompt="1"/>
          </p:nvPr>
        </p:nvSpPr>
        <p:spPr>
          <a:xfrm>
            <a:off x="4762500" y="442148"/>
            <a:ext cx="3962400" cy="2982148"/>
          </a:xfrm>
        </p:spPr>
        <p:txBody>
          <a:bodyPr anchor="b">
            <a:normAutofit/>
          </a:bodyPr>
          <a:lstStyle>
            <a:lvl1pPr algn="l">
              <a:defRPr sz="4800" baseline="0">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a:t>Title Text</a:t>
            </a:r>
          </a:p>
        </p:txBody>
      </p:sp>
    </p:spTree>
    <p:extLst>
      <p:ext uri="{BB962C8B-B14F-4D97-AF65-F5344CB8AC3E}">
        <p14:creationId xmlns:p14="http://schemas.microsoft.com/office/powerpoint/2010/main" val="18879646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5_Title Slide">
    <p:spTree>
      <p:nvGrpSpPr>
        <p:cNvPr id="1" name=""/>
        <p:cNvGrpSpPr/>
        <p:nvPr/>
      </p:nvGrpSpPr>
      <p:grpSpPr>
        <a:xfrm>
          <a:off x="0" y="0"/>
          <a:ext cx="0" cy="0"/>
          <a:chOff x="0" y="0"/>
          <a:chExt cx="0" cy="0"/>
        </a:xfrm>
      </p:grpSpPr>
      <p:sp>
        <p:nvSpPr>
          <p:cNvPr id="6" name="Rectangle 18"/>
          <p:cNvSpPr/>
          <p:nvPr/>
        </p:nvSpPr>
        <p:spPr>
          <a:xfrm>
            <a:off x="244329" y="218792"/>
            <a:ext cx="4343400" cy="6362700"/>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Title 7"/>
          <p:cNvSpPr>
            <a:spLocks noGrp="1"/>
          </p:cNvSpPr>
          <p:nvPr>
            <p:ph type="ctrTitle" hasCustomPrompt="1"/>
          </p:nvPr>
        </p:nvSpPr>
        <p:spPr>
          <a:xfrm>
            <a:off x="434829" y="235186"/>
            <a:ext cx="3962400" cy="3179704"/>
          </a:xfrm>
        </p:spPr>
        <p:txBody>
          <a:bodyPr anchor="b">
            <a:normAutofit/>
          </a:bodyPr>
          <a:lstStyle>
            <a:lvl1pPr algn="l">
              <a:defRPr sz="4800" baseline="0">
                <a:solidFill>
                  <a:schemeClr val="tx1"/>
                </a:solidFill>
                <a:effectLst/>
                <a:latin typeface="Arial Narrow" pitchFamily="34" charset="0"/>
                <a:cs typeface="Arial" pitchFamily="34" charset="0"/>
              </a:defRPr>
            </a:lvl1pPr>
          </a:lstStyle>
          <a:p>
            <a:r>
              <a:rPr lang="en-US" dirty="0"/>
              <a:t>Title Text</a:t>
            </a:r>
          </a:p>
        </p:txBody>
      </p:sp>
    </p:spTree>
    <p:extLst>
      <p:ext uri="{BB962C8B-B14F-4D97-AF65-F5344CB8AC3E}">
        <p14:creationId xmlns:p14="http://schemas.microsoft.com/office/powerpoint/2010/main" val="39766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_Title Slide">
    <p:spTree>
      <p:nvGrpSpPr>
        <p:cNvPr id="1" name=""/>
        <p:cNvGrpSpPr/>
        <p:nvPr/>
      </p:nvGrpSpPr>
      <p:grpSpPr>
        <a:xfrm>
          <a:off x="0" y="0"/>
          <a:ext cx="0" cy="0"/>
          <a:chOff x="0" y="0"/>
          <a:chExt cx="0" cy="0"/>
        </a:xfrm>
      </p:grpSpPr>
      <p:sp>
        <p:nvSpPr>
          <p:cNvPr id="6" name="Rectangle 18"/>
          <p:cNvSpPr/>
          <p:nvPr/>
        </p:nvSpPr>
        <p:spPr>
          <a:xfrm>
            <a:off x="228600" y="228600"/>
            <a:ext cx="8686800" cy="6362700"/>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229600" cy="1179513"/>
          </a:xfrm>
        </p:spPr>
        <p:txBody>
          <a:bodyPr anchor="b">
            <a:normAutofit/>
          </a:bodyPr>
          <a:lstStyle>
            <a:lvl1pPr algn="ctr">
              <a:defRPr sz="4800" baseline="0">
                <a:solidFill>
                  <a:srgbClr val="FFFFFF"/>
                </a:solidFill>
                <a:effectLst/>
                <a:latin typeface="Arial Narrow" pitchFamily="34" charset="0"/>
                <a:cs typeface="Arial" pitchFamily="34" charset="0"/>
              </a:defRPr>
            </a:lvl1pPr>
          </a:lstStyle>
          <a:p>
            <a:endParaRPr lang="en-US" dirty="0"/>
          </a:p>
        </p:txBody>
      </p:sp>
    </p:spTree>
    <p:extLst>
      <p:ext uri="{BB962C8B-B14F-4D97-AF65-F5344CB8AC3E}">
        <p14:creationId xmlns:p14="http://schemas.microsoft.com/office/powerpoint/2010/main" val="3504103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341438"/>
            <a:ext cx="4027488"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341438"/>
            <a:ext cx="4029075"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17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0" y="6546850"/>
            <a:ext cx="9144000" cy="311150"/>
            <a:chOff x="0" y="6546850"/>
            <a:chExt cx="9144000" cy="311150"/>
          </a:xfrm>
          <a:solidFill>
            <a:schemeClr val="tx2"/>
          </a:solidFill>
        </p:grpSpPr>
        <p:sp>
          <p:nvSpPr>
            <p:cNvPr id="21" name="Rectangle 20"/>
            <p:cNvSpPr/>
            <p:nvPr userDrawn="1"/>
          </p:nvSpPr>
          <p:spPr>
            <a:xfrm>
              <a:off x="0" y="6546850"/>
              <a:ext cx="9144000" cy="311150"/>
            </a:xfrm>
            <a:prstGeom prst="rect">
              <a:avLst/>
            </a:prstGeom>
            <a:grp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Footer Placeholder 2"/>
            <p:cNvSpPr txBox="1">
              <a:spLocks/>
            </p:cNvSpPr>
            <p:nvPr userDrawn="1"/>
          </p:nvSpPr>
          <p:spPr>
            <a:xfrm>
              <a:off x="1828800" y="6553200"/>
              <a:ext cx="5486400" cy="304800"/>
            </a:xfrm>
            <a:prstGeom prst="rect">
              <a:avLst/>
            </a:prstGeom>
            <a:grpFill/>
          </p:spPr>
          <p:txBody>
            <a:bodyPr anchor="ctr"/>
            <a:lstStyle>
              <a:lvl1pPr algn="l" eaLnBrk="1" latinLnBrk="0" hangingPunct="1">
                <a:defRPr kumimoji="0" sz="800">
                  <a:solidFill>
                    <a:schemeClr val="accent2"/>
                  </a:solidFill>
                </a:defRPr>
              </a:lvl1pPr>
            </a:lstStyle>
            <a:p>
              <a:pPr algn="ctr" defTabSz="457200" fontAlgn="auto">
                <a:spcBef>
                  <a:spcPts val="0"/>
                </a:spcBef>
                <a:spcAft>
                  <a:spcPts val="0"/>
                </a:spcAft>
                <a:defRPr/>
              </a:pPr>
              <a:r>
                <a:rPr lang="en-US" sz="900" b="0" dirty="0">
                  <a:solidFill>
                    <a:schemeClr val="bg1"/>
                  </a:solidFill>
                  <a:latin typeface="Arial" pitchFamily="34" charset="0"/>
                </a:rPr>
                <a:t>ECIC Consulting Inc.  All rights reserved.</a:t>
              </a:r>
            </a:p>
          </p:txBody>
        </p:sp>
      </p:grpSp>
      <p:sp>
        <p:nvSpPr>
          <p:cNvPr id="22" name="Title Placeholder 21"/>
          <p:cNvSpPr>
            <a:spLocks noGrp="1"/>
          </p:cNvSpPr>
          <p:nvPr>
            <p:ph type="title"/>
          </p:nvPr>
        </p:nvSpPr>
        <p:spPr bwMode="auto">
          <a:xfrm>
            <a:off x="381000" y="381000"/>
            <a:ext cx="8382000" cy="669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Text Placeholder 12"/>
          <p:cNvSpPr>
            <a:spLocks noGrp="1"/>
          </p:cNvSpPr>
          <p:nvPr>
            <p:ph type="body" idx="1"/>
          </p:nvPr>
        </p:nvSpPr>
        <p:spPr bwMode="auto">
          <a:xfrm>
            <a:off x="381000" y="15240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Box 22"/>
          <p:cNvSpPr txBox="1"/>
          <p:nvPr userDrawn="1"/>
        </p:nvSpPr>
        <p:spPr>
          <a:xfrm>
            <a:off x="7848600" y="6553200"/>
            <a:ext cx="1295400" cy="304800"/>
          </a:xfrm>
          <a:prstGeom prst="rect">
            <a:avLst/>
          </a:prstGeom>
        </p:spPr>
        <p:txBody>
          <a:bodyPr/>
          <a:lstStyle/>
          <a:p>
            <a:pPr algn="r" defTabSz="457200" fontAlgn="auto">
              <a:spcBef>
                <a:spcPts val="0"/>
              </a:spcBef>
              <a:spcAft>
                <a:spcPts val="0"/>
              </a:spcAft>
              <a:defRPr/>
            </a:pPr>
            <a:fld id="{2628FEB8-3231-4164-99CF-A4D65F359250}" type="slidenum">
              <a:rPr lang="en-US" sz="1400">
                <a:solidFill>
                  <a:schemeClr val="bg1"/>
                </a:solidFill>
                <a:latin typeface="Arial" pitchFamily="34" charset="0"/>
              </a:rPr>
              <a:pPr algn="r" defTabSz="457200" fontAlgn="auto">
                <a:spcBef>
                  <a:spcPts val="0"/>
                </a:spcBef>
                <a:spcAft>
                  <a:spcPts val="0"/>
                </a:spcAft>
                <a:defRPr/>
              </a:pPr>
              <a:t>‹#›</a:t>
            </a:fld>
            <a:endParaRPr lang="en-US" sz="1400" dirty="0">
              <a:solidFill>
                <a:schemeClr val="bg1"/>
              </a:solidFill>
              <a:latin typeface="Arial" pitchFamily="34" charset="0"/>
            </a:endParaRPr>
          </a:p>
        </p:txBody>
      </p:sp>
      <p:sp>
        <p:nvSpPr>
          <p:cNvPr id="2" name="Rectangle 1"/>
          <p:cNvSpPr/>
          <p:nvPr userDrawn="1"/>
        </p:nvSpPr>
        <p:spPr>
          <a:xfrm>
            <a:off x="0" y="0"/>
            <a:ext cx="9143999" cy="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6" r:id="rId4"/>
    <p:sldLayoutId id="2147483973" r:id="rId5"/>
    <p:sldLayoutId id="2147483977" r:id="rId6"/>
    <p:sldLayoutId id="2147483978" r:id="rId7"/>
    <p:sldLayoutId id="2147483974" r:id="rId8"/>
    <p:sldLayoutId id="2147483979" r:id="rId9"/>
    <p:sldLayoutId id="2147483980" r:id="rId10"/>
    <p:sldLayoutId id="2147483981" r:id="rId11"/>
  </p:sldLayoutIdLst>
  <p:transition/>
  <p:hf hdr="0" dt="0"/>
  <p:txStyles>
    <p:titleStyle>
      <a:lvl1pPr algn="l" rtl="0" eaLnBrk="0" fontAlgn="base" hangingPunct="0">
        <a:spcBef>
          <a:spcPct val="0"/>
        </a:spcBef>
        <a:spcAft>
          <a:spcPct val="0"/>
        </a:spcAft>
        <a:defRPr sz="4000" b="1" kern="1200">
          <a:solidFill>
            <a:schemeClr val="tx2"/>
          </a:solidFill>
          <a:latin typeface="Arial Narrow" pitchFamily="34" charset="0"/>
          <a:ea typeface="+mj-ea"/>
          <a:cs typeface="Arial" pitchFamily="34" charset="0"/>
        </a:defRPr>
      </a:lvl1pPr>
      <a:lvl2pPr algn="l" rtl="0" eaLnBrk="0" fontAlgn="base" hangingPunct="0">
        <a:spcBef>
          <a:spcPct val="0"/>
        </a:spcBef>
        <a:spcAft>
          <a:spcPct val="0"/>
        </a:spcAft>
        <a:defRPr sz="3200">
          <a:solidFill>
            <a:srgbClr val="7F7F7F"/>
          </a:solidFill>
          <a:latin typeface="Arial" pitchFamily="34" charset="0"/>
          <a:cs typeface="Arial" pitchFamily="34" charset="0"/>
        </a:defRPr>
      </a:lvl2pPr>
      <a:lvl3pPr algn="l" rtl="0" eaLnBrk="0" fontAlgn="base" hangingPunct="0">
        <a:spcBef>
          <a:spcPct val="0"/>
        </a:spcBef>
        <a:spcAft>
          <a:spcPct val="0"/>
        </a:spcAft>
        <a:defRPr sz="3200">
          <a:solidFill>
            <a:srgbClr val="7F7F7F"/>
          </a:solidFill>
          <a:latin typeface="Arial" pitchFamily="34" charset="0"/>
          <a:cs typeface="Arial" pitchFamily="34" charset="0"/>
        </a:defRPr>
      </a:lvl3pPr>
      <a:lvl4pPr algn="l" rtl="0" eaLnBrk="0" fontAlgn="base" hangingPunct="0">
        <a:spcBef>
          <a:spcPct val="0"/>
        </a:spcBef>
        <a:spcAft>
          <a:spcPct val="0"/>
        </a:spcAft>
        <a:defRPr sz="3200">
          <a:solidFill>
            <a:srgbClr val="7F7F7F"/>
          </a:solidFill>
          <a:latin typeface="Arial" pitchFamily="34" charset="0"/>
          <a:cs typeface="Arial" pitchFamily="34" charset="0"/>
        </a:defRPr>
      </a:lvl4pPr>
      <a:lvl5pPr algn="l" rtl="0" eaLnBrk="0" fontAlgn="base" hangingPunct="0">
        <a:spcBef>
          <a:spcPct val="0"/>
        </a:spcBef>
        <a:spcAft>
          <a:spcPct val="0"/>
        </a:spcAft>
        <a:defRPr sz="3200">
          <a:solidFill>
            <a:srgbClr val="7F7F7F"/>
          </a:solidFill>
          <a:latin typeface="Arial" pitchFamily="34" charset="0"/>
          <a:cs typeface="Arial" pitchFamily="34" charset="0"/>
        </a:defRPr>
      </a:lvl5pPr>
      <a:lvl6pPr marL="457200" algn="l" rtl="0" fontAlgn="base">
        <a:spcBef>
          <a:spcPct val="0"/>
        </a:spcBef>
        <a:spcAft>
          <a:spcPct val="0"/>
        </a:spcAft>
        <a:defRPr sz="3200">
          <a:solidFill>
            <a:schemeClr val="tx2"/>
          </a:solidFill>
          <a:latin typeface="Trebuchet MS" pitchFamily="34" charset="0"/>
        </a:defRPr>
      </a:lvl6pPr>
      <a:lvl7pPr marL="914400" algn="l" rtl="0" fontAlgn="base">
        <a:spcBef>
          <a:spcPct val="0"/>
        </a:spcBef>
        <a:spcAft>
          <a:spcPct val="0"/>
        </a:spcAft>
        <a:defRPr sz="3200">
          <a:solidFill>
            <a:schemeClr val="tx2"/>
          </a:solidFill>
          <a:latin typeface="Trebuchet MS" pitchFamily="34" charset="0"/>
        </a:defRPr>
      </a:lvl7pPr>
      <a:lvl8pPr marL="1371600" algn="l" rtl="0" fontAlgn="base">
        <a:spcBef>
          <a:spcPct val="0"/>
        </a:spcBef>
        <a:spcAft>
          <a:spcPct val="0"/>
        </a:spcAft>
        <a:defRPr sz="3200">
          <a:solidFill>
            <a:schemeClr val="tx2"/>
          </a:solidFill>
          <a:latin typeface="Trebuchet MS" pitchFamily="34" charset="0"/>
        </a:defRPr>
      </a:lvl8pPr>
      <a:lvl9pPr marL="1828800" algn="l" rtl="0" fontAlgn="base">
        <a:spcBef>
          <a:spcPct val="0"/>
        </a:spcBef>
        <a:spcAft>
          <a:spcPct val="0"/>
        </a:spcAft>
        <a:defRPr sz="3200">
          <a:solidFill>
            <a:schemeClr val="tx2"/>
          </a:solidFill>
          <a:latin typeface="Trebuchet MS" pitchFamily="34" charset="0"/>
        </a:defRPr>
      </a:lvl9pPr>
    </p:titleStyle>
    <p:bodyStyle>
      <a:lvl1pPr marL="365125" indent="-255588" algn="l" rtl="0" eaLnBrk="0" fontAlgn="base" hangingPunct="0">
        <a:spcBef>
          <a:spcPts val="0"/>
        </a:spcBef>
        <a:spcAft>
          <a:spcPts val="1200"/>
        </a:spcAft>
        <a:buSzPct val="100000"/>
        <a:buFont typeface="Georgia" pitchFamily="18" charset="0"/>
        <a:buChar char="•"/>
        <a:defRPr sz="2800" kern="1200">
          <a:solidFill>
            <a:schemeClr val="tx1"/>
          </a:solidFill>
          <a:latin typeface="Arial" pitchFamily="34" charset="0"/>
          <a:ea typeface="+mn-ea"/>
          <a:cs typeface="Arial" pitchFamily="34" charset="0"/>
        </a:defRPr>
      </a:lvl1pPr>
      <a:lvl2pPr marL="657225" indent="-246063" algn="l" rtl="0" eaLnBrk="0" fontAlgn="base" hangingPunct="0">
        <a:spcBef>
          <a:spcPts val="0"/>
        </a:spcBef>
        <a:spcAft>
          <a:spcPts val="1200"/>
        </a:spcAft>
        <a:buClr>
          <a:srgbClr val="FF6600"/>
        </a:buClr>
        <a:buFont typeface="Wingdings" pitchFamily="2" charset="2"/>
        <a:buChar char="§"/>
        <a:defRPr sz="2400" kern="1200">
          <a:solidFill>
            <a:srgbClr val="1F497D"/>
          </a:solidFill>
          <a:latin typeface="Arial" pitchFamily="34" charset="0"/>
          <a:ea typeface="+mn-ea"/>
          <a:cs typeface="Arial" pitchFamily="34" charset="0"/>
        </a:defRPr>
      </a:lvl2pPr>
      <a:lvl3pPr marL="922338" indent="-219075" algn="l" rtl="0" eaLnBrk="0" fontAlgn="base" hangingPunct="0">
        <a:spcBef>
          <a:spcPts val="0"/>
        </a:spcBef>
        <a:spcAft>
          <a:spcPts val="1200"/>
        </a:spcAft>
        <a:buClr>
          <a:schemeClr val="tx2"/>
        </a:buClr>
        <a:buSzPct val="80000"/>
        <a:buFont typeface="Wingdings" pitchFamily="2" charset="2"/>
        <a:buChar char="Ø"/>
        <a:defRPr sz="2400" kern="1200">
          <a:solidFill>
            <a:schemeClr val="accent6">
              <a:lumMod val="50000"/>
            </a:schemeClr>
          </a:solidFill>
          <a:latin typeface="Arial" pitchFamily="34" charset="0"/>
          <a:ea typeface="+mn-ea"/>
          <a:cs typeface="Arial" pitchFamily="34" charset="0"/>
        </a:defRPr>
      </a:lvl3pPr>
      <a:lvl4pPr marL="1179513" indent="-200025" algn="l" rtl="0" eaLnBrk="0" fontAlgn="base" hangingPunct="0">
        <a:spcBef>
          <a:spcPts val="0"/>
        </a:spcBef>
        <a:spcAft>
          <a:spcPts val="1200"/>
        </a:spcAft>
        <a:buClr>
          <a:schemeClr val="accent1"/>
        </a:buClr>
        <a:buFont typeface="Arial" pitchFamily="34" charset="0"/>
        <a:buChar char="•"/>
        <a:defRPr sz="2400" kern="1200">
          <a:solidFill>
            <a:schemeClr val="accent1"/>
          </a:solidFill>
          <a:latin typeface="Arial" pitchFamily="34" charset="0"/>
          <a:ea typeface="+mn-ea"/>
          <a:cs typeface="Arial" pitchFamily="34" charset="0"/>
        </a:defRPr>
      </a:lvl4pPr>
      <a:lvl5pPr marL="1389063" indent="-182563" algn="l" rtl="0" eaLnBrk="0" fontAlgn="base" hangingPunct="0">
        <a:spcBef>
          <a:spcPts val="0"/>
        </a:spcBef>
        <a:spcAft>
          <a:spcPts val="1200"/>
        </a:spcAft>
        <a:buClr>
          <a:srgbClr val="A04DA3"/>
        </a:buClr>
        <a:buFont typeface="Georgia" pitchFamily="18" charset="0"/>
        <a:buChar char="▫"/>
        <a:defRPr sz="2400" kern="1200">
          <a:solidFill>
            <a:srgbClr val="A04DA3"/>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ecicconsulting.com/" TargetMode="External"/><Relationship Id="rId5" Type="http://schemas.openxmlformats.org/officeDocument/2006/relationships/hyperlink" Target="mailto:eric@ecicconsulting.com" TargetMode="External"/><Relationship Id="rId4" Type="http://schemas.openxmlformats.org/officeDocument/2006/relationships/hyperlink" Target="tel:917-703-607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53CF0-A75C-4580-8627-517AA821F720}"/>
              </a:ext>
            </a:extLst>
          </p:cNvPr>
          <p:cNvSpPr>
            <a:spLocks noGrp="1"/>
          </p:cNvSpPr>
          <p:nvPr>
            <p:ph type="title"/>
          </p:nvPr>
        </p:nvSpPr>
        <p:spPr/>
        <p:txBody>
          <a:bodyPr/>
          <a:lstStyle/>
          <a:p>
            <a:r>
              <a:rPr lang="en-US" dirty="0"/>
              <a:t>LEAN Principles</a:t>
            </a:r>
          </a:p>
        </p:txBody>
      </p:sp>
      <p:pic>
        <p:nvPicPr>
          <p:cNvPr id="7" name="Content Placeholder 6" descr="A close up of a logo&#10;&#10;Description automatically generated">
            <a:extLst>
              <a:ext uri="{FF2B5EF4-FFF2-40B4-BE49-F238E27FC236}">
                <a16:creationId xmlns:a16="http://schemas.microsoft.com/office/drawing/2014/main" id="{EDEA4066-A391-407D-9B9C-F9C48B16623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719" t="12168" r="26249" b="-601"/>
          <a:stretch/>
        </p:blipFill>
        <p:spPr>
          <a:xfrm>
            <a:off x="6391363" y="4949504"/>
            <a:ext cx="2306972" cy="1350628"/>
          </a:xfrm>
        </p:spPr>
      </p:pic>
      <p:pic>
        <p:nvPicPr>
          <p:cNvPr id="5" name="Picture 4">
            <a:extLst>
              <a:ext uri="{FF2B5EF4-FFF2-40B4-BE49-F238E27FC236}">
                <a16:creationId xmlns:a16="http://schemas.microsoft.com/office/drawing/2014/main" id="{7374C987-6704-493D-BA76-E2684917DAB2}"/>
              </a:ext>
            </a:extLst>
          </p:cNvPr>
          <p:cNvPicPr>
            <a:picLocks noChangeAspect="1"/>
          </p:cNvPicPr>
          <p:nvPr/>
        </p:nvPicPr>
        <p:blipFill>
          <a:blip r:embed="rId3"/>
          <a:stretch>
            <a:fillRect/>
          </a:stretch>
        </p:blipFill>
        <p:spPr>
          <a:xfrm>
            <a:off x="905486" y="1364804"/>
            <a:ext cx="3028950" cy="1462088"/>
          </a:xfrm>
          <a:prstGeom prst="rect">
            <a:avLst/>
          </a:prstGeom>
        </p:spPr>
      </p:pic>
      <p:pic>
        <p:nvPicPr>
          <p:cNvPr id="6" name="Picture 5">
            <a:extLst>
              <a:ext uri="{FF2B5EF4-FFF2-40B4-BE49-F238E27FC236}">
                <a16:creationId xmlns:a16="http://schemas.microsoft.com/office/drawing/2014/main" id="{DA01D9B5-DDF5-4D01-B37D-9ACECE27D2A1}"/>
              </a:ext>
            </a:extLst>
          </p:cNvPr>
          <p:cNvPicPr>
            <a:picLocks noChangeAspect="1"/>
          </p:cNvPicPr>
          <p:nvPr/>
        </p:nvPicPr>
        <p:blipFill>
          <a:blip r:embed="rId4"/>
          <a:stretch>
            <a:fillRect/>
          </a:stretch>
        </p:blipFill>
        <p:spPr>
          <a:xfrm>
            <a:off x="457200" y="3523902"/>
            <a:ext cx="3614739" cy="1014413"/>
          </a:xfrm>
          <a:prstGeom prst="rect">
            <a:avLst/>
          </a:prstGeom>
        </p:spPr>
      </p:pic>
      <p:sp>
        <p:nvSpPr>
          <p:cNvPr id="8" name="Title 1">
            <a:extLst>
              <a:ext uri="{FF2B5EF4-FFF2-40B4-BE49-F238E27FC236}">
                <a16:creationId xmlns:a16="http://schemas.microsoft.com/office/drawing/2014/main" id="{1955EE3E-2952-424C-8CCC-CDB7766B1899}"/>
              </a:ext>
            </a:extLst>
          </p:cNvPr>
          <p:cNvSpPr txBox="1">
            <a:spLocks/>
          </p:cNvSpPr>
          <p:nvPr/>
        </p:nvSpPr>
        <p:spPr bwMode="auto">
          <a:xfrm>
            <a:off x="4410163" y="1506092"/>
            <a:ext cx="3962400" cy="1179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rtl="0" eaLnBrk="0" fontAlgn="base" hangingPunct="0">
              <a:spcBef>
                <a:spcPct val="0"/>
              </a:spcBef>
              <a:spcAft>
                <a:spcPct val="0"/>
              </a:spcAft>
              <a:defRPr sz="4000" b="1" kern="1200">
                <a:solidFill>
                  <a:schemeClr val="tx2"/>
                </a:solidFill>
                <a:latin typeface="Arial Narrow" pitchFamily="34" charset="0"/>
                <a:ea typeface="+mj-ea"/>
                <a:cs typeface="Arial" pitchFamily="34" charset="0"/>
              </a:defRPr>
            </a:lvl1pPr>
            <a:lvl2pPr algn="l" rtl="0" eaLnBrk="0" fontAlgn="base" hangingPunct="0">
              <a:spcBef>
                <a:spcPct val="0"/>
              </a:spcBef>
              <a:spcAft>
                <a:spcPct val="0"/>
              </a:spcAft>
              <a:defRPr sz="3200">
                <a:solidFill>
                  <a:srgbClr val="7F7F7F"/>
                </a:solidFill>
                <a:latin typeface="Arial" pitchFamily="34" charset="0"/>
                <a:cs typeface="Arial" pitchFamily="34" charset="0"/>
              </a:defRPr>
            </a:lvl2pPr>
            <a:lvl3pPr algn="l" rtl="0" eaLnBrk="0" fontAlgn="base" hangingPunct="0">
              <a:spcBef>
                <a:spcPct val="0"/>
              </a:spcBef>
              <a:spcAft>
                <a:spcPct val="0"/>
              </a:spcAft>
              <a:defRPr sz="3200">
                <a:solidFill>
                  <a:srgbClr val="7F7F7F"/>
                </a:solidFill>
                <a:latin typeface="Arial" pitchFamily="34" charset="0"/>
                <a:cs typeface="Arial" pitchFamily="34" charset="0"/>
              </a:defRPr>
            </a:lvl3pPr>
            <a:lvl4pPr algn="l" rtl="0" eaLnBrk="0" fontAlgn="base" hangingPunct="0">
              <a:spcBef>
                <a:spcPct val="0"/>
              </a:spcBef>
              <a:spcAft>
                <a:spcPct val="0"/>
              </a:spcAft>
              <a:defRPr sz="3200">
                <a:solidFill>
                  <a:srgbClr val="7F7F7F"/>
                </a:solidFill>
                <a:latin typeface="Arial" pitchFamily="34" charset="0"/>
                <a:cs typeface="Arial" pitchFamily="34" charset="0"/>
              </a:defRPr>
            </a:lvl4pPr>
            <a:lvl5pPr algn="l" rtl="0" eaLnBrk="0" fontAlgn="base" hangingPunct="0">
              <a:spcBef>
                <a:spcPct val="0"/>
              </a:spcBef>
              <a:spcAft>
                <a:spcPct val="0"/>
              </a:spcAft>
              <a:defRPr sz="3200">
                <a:solidFill>
                  <a:srgbClr val="7F7F7F"/>
                </a:solidFill>
                <a:latin typeface="Arial" pitchFamily="34" charset="0"/>
                <a:cs typeface="Arial" pitchFamily="34" charset="0"/>
              </a:defRPr>
            </a:lvl5pPr>
            <a:lvl6pPr marL="457200" algn="l" rtl="0" fontAlgn="base">
              <a:spcBef>
                <a:spcPct val="0"/>
              </a:spcBef>
              <a:spcAft>
                <a:spcPct val="0"/>
              </a:spcAft>
              <a:defRPr sz="3200">
                <a:solidFill>
                  <a:schemeClr val="tx2"/>
                </a:solidFill>
                <a:latin typeface="Trebuchet MS" pitchFamily="34" charset="0"/>
              </a:defRPr>
            </a:lvl6pPr>
            <a:lvl7pPr marL="914400" algn="l" rtl="0" fontAlgn="base">
              <a:spcBef>
                <a:spcPct val="0"/>
              </a:spcBef>
              <a:spcAft>
                <a:spcPct val="0"/>
              </a:spcAft>
              <a:defRPr sz="3200">
                <a:solidFill>
                  <a:schemeClr val="tx2"/>
                </a:solidFill>
                <a:latin typeface="Trebuchet MS" pitchFamily="34" charset="0"/>
              </a:defRPr>
            </a:lvl7pPr>
            <a:lvl8pPr marL="1371600" algn="l" rtl="0" fontAlgn="base">
              <a:spcBef>
                <a:spcPct val="0"/>
              </a:spcBef>
              <a:spcAft>
                <a:spcPct val="0"/>
              </a:spcAft>
              <a:defRPr sz="3200">
                <a:solidFill>
                  <a:schemeClr val="tx2"/>
                </a:solidFill>
                <a:latin typeface="Trebuchet MS" pitchFamily="34" charset="0"/>
              </a:defRPr>
            </a:lvl8pPr>
            <a:lvl9pPr marL="1828800" algn="l" rtl="0" fontAlgn="base">
              <a:spcBef>
                <a:spcPct val="0"/>
              </a:spcBef>
              <a:spcAft>
                <a:spcPct val="0"/>
              </a:spcAft>
              <a:defRPr sz="3200">
                <a:solidFill>
                  <a:schemeClr val="tx2"/>
                </a:solidFill>
                <a:latin typeface="Trebuchet MS" pitchFamily="34" charset="0"/>
              </a:defRPr>
            </a:lvl9pPr>
          </a:lstStyle>
          <a:p>
            <a:r>
              <a:rPr lang="en-US" dirty="0"/>
              <a:t>Total Productive Maintenance (TPM)</a:t>
            </a:r>
          </a:p>
        </p:txBody>
      </p:sp>
      <p:sp>
        <p:nvSpPr>
          <p:cNvPr id="9" name="Title 1">
            <a:extLst>
              <a:ext uri="{FF2B5EF4-FFF2-40B4-BE49-F238E27FC236}">
                <a16:creationId xmlns:a16="http://schemas.microsoft.com/office/drawing/2014/main" id="{830D51EE-A9CF-4732-9D39-8622A2E3E596}"/>
              </a:ext>
            </a:extLst>
          </p:cNvPr>
          <p:cNvSpPr txBox="1">
            <a:spLocks/>
          </p:cNvSpPr>
          <p:nvPr/>
        </p:nvSpPr>
        <p:spPr bwMode="auto">
          <a:xfrm>
            <a:off x="4410163" y="3429000"/>
            <a:ext cx="3962400" cy="1179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10000"/>
          </a:bodyPr>
          <a:lstStyle>
            <a:lvl1pPr algn="l" rtl="0" eaLnBrk="0" fontAlgn="base" hangingPunct="0">
              <a:spcBef>
                <a:spcPct val="0"/>
              </a:spcBef>
              <a:spcAft>
                <a:spcPct val="0"/>
              </a:spcAft>
              <a:defRPr sz="4000" b="1" kern="1200">
                <a:solidFill>
                  <a:schemeClr val="tx2"/>
                </a:solidFill>
                <a:latin typeface="Arial Narrow" pitchFamily="34" charset="0"/>
                <a:ea typeface="+mj-ea"/>
                <a:cs typeface="Arial" pitchFamily="34" charset="0"/>
              </a:defRPr>
            </a:lvl1pPr>
            <a:lvl2pPr algn="l" rtl="0" eaLnBrk="0" fontAlgn="base" hangingPunct="0">
              <a:spcBef>
                <a:spcPct val="0"/>
              </a:spcBef>
              <a:spcAft>
                <a:spcPct val="0"/>
              </a:spcAft>
              <a:defRPr sz="3200">
                <a:solidFill>
                  <a:srgbClr val="7F7F7F"/>
                </a:solidFill>
                <a:latin typeface="Arial" pitchFamily="34" charset="0"/>
                <a:cs typeface="Arial" pitchFamily="34" charset="0"/>
              </a:defRPr>
            </a:lvl2pPr>
            <a:lvl3pPr algn="l" rtl="0" eaLnBrk="0" fontAlgn="base" hangingPunct="0">
              <a:spcBef>
                <a:spcPct val="0"/>
              </a:spcBef>
              <a:spcAft>
                <a:spcPct val="0"/>
              </a:spcAft>
              <a:defRPr sz="3200">
                <a:solidFill>
                  <a:srgbClr val="7F7F7F"/>
                </a:solidFill>
                <a:latin typeface="Arial" pitchFamily="34" charset="0"/>
                <a:cs typeface="Arial" pitchFamily="34" charset="0"/>
              </a:defRPr>
            </a:lvl3pPr>
            <a:lvl4pPr algn="l" rtl="0" eaLnBrk="0" fontAlgn="base" hangingPunct="0">
              <a:spcBef>
                <a:spcPct val="0"/>
              </a:spcBef>
              <a:spcAft>
                <a:spcPct val="0"/>
              </a:spcAft>
              <a:defRPr sz="3200">
                <a:solidFill>
                  <a:srgbClr val="7F7F7F"/>
                </a:solidFill>
                <a:latin typeface="Arial" pitchFamily="34" charset="0"/>
                <a:cs typeface="Arial" pitchFamily="34" charset="0"/>
              </a:defRPr>
            </a:lvl4pPr>
            <a:lvl5pPr algn="l" rtl="0" eaLnBrk="0" fontAlgn="base" hangingPunct="0">
              <a:spcBef>
                <a:spcPct val="0"/>
              </a:spcBef>
              <a:spcAft>
                <a:spcPct val="0"/>
              </a:spcAft>
              <a:defRPr sz="3200">
                <a:solidFill>
                  <a:srgbClr val="7F7F7F"/>
                </a:solidFill>
                <a:latin typeface="Arial" pitchFamily="34" charset="0"/>
                <a:cs typeface="Arial" pitchFamily="34" charset="0"/>
              </a:defRPr>
            </a:lvl5pPr>
            <a:lvl6pPr marL="457200" algn="l" rtl="0" fontAlgn="base">
              <a:spcBef>
                <a:spcPct val="0"/>
              </a:spcBef>
              <a:spcAft>
                <a:spcPct val="0"/>
              </a:spcAft>
              <a:defRPr sz="3200">
                <a:solidFill>
                  <a:schemeClr val="tx2"/>
                </a:solidFill>
                <a:latin typeface="Trebuchet MS" pitchFamily="34" charset="0"/>
              </a:defRPr>
            </a:lvl6pPr>
            <a:lvl7pPr marL="914400" algn="l" rtl="0" fontAlgn="base">
              <a:spcBef>
                <a:spcPct val="0"/>
              </a:spcBef>
              <a:spcAft>
                <a:spcPct val="0"/>
              </a:spcAft>
              <a:defRPr sz="3200">
                <a:solidFill>
                  <a:schemeClr val="tx2"/>
                </a:solidFill>
                <a:latin typeface="Trebuchet MS" pitchFamily="34" charset="0"/>
              </a:defRPr>
            </a:lvl7pPr>
            <a:lvl8pPr marL="1371600" algn="l" rtl="0" fontAlgn="base">
              <a:spcBef>
                <a:spcPct val="0"/>
              </a:spcBef>
              <a:spcAft>
                <a:spcPct val="0"/>
              </a:spcAft>
              <a:defRPr sz="3200">
                <a:solidFill>
                  <a:schemeClr val="tx2"/>
                </a:solidFill>
                <a:latin typeface="Trebuchet MS" pitchFamily="34" charset="0"/>
              </a:defRPr>
            </a:lvl8pPr>
            <a:lvl9pPr marL="1828800" algn="l" rtl="0" fontAlgn="base">
              <a:spcBef>
                <a:spcPct val="0"/>
              </a:spcBef>
              <a:spcAft>
                <a:spcPct val="0"/>
              </a:spcAft>
              <a:defRPr sz="3200">
                <a:solidFill>
                  <a:schemeClr val="tx2"/>
                </a:solidFill>
                <a:latin typeface="Trebuchet MS" pitchFamily="34" charset="0"/>
              </a:defRPr>
            </a:lvl9pPr>
          </a:lstStyle>
          <a:p>
            <a:r>
              <a:rPr lang="en-US" dirty="0"/>
              <a:t>Operational Equipment Effectiveness (OEE)</a:t>
            </a:r>
          </a:p>
        </p:txBody>
      </p:sp>
    </p:spTree>
    <p:extLst>
      <p:ext uri="{BB962C8B-B14F-4D97-AF65-F5344CB8AC3E}">
        <p14:creationId xmlns:p14="http://schemas.microsoft.com/office/powerpoint/2010/main" val="26946088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219200"/>
          </a:xfrm>
        </p:spPr>
        <p:txBody>
          <a:bodyPr/>
          <a:lstStyle/>
          <a:p>
            <a:r>
              <a:rPr lang="en-US" b="1" dirty="0"/>
              <a:t>Small Group Activities: </a:t>
            </a:r>
            <a:r>
              <a:rPr lang="en-US" b="1" dirty="0">
                <a:latin typeface="Arial Narrow" pitchFamily="34" charset="0"/>
              </a:rPr>
              <a:t>Problem-solving Process</a:t>
            </a:r>
            <a:endParaRPr lang="en-US" dirty="0">
              <a:latin typeface="Arial Narrow" pitchFamily="34" charset="0"/>
            </a:endParaRPr>
          </a:p>
        </p:txBody>
      </p:sp>
      <p:grpSp>
        <p:nvGrpSpPr>
          <p:cNvPr id="4" name="Group 196"/>
          <p:cNvGrpSpPr/>
          <p:nvPr/>
        </p:nvGrpSpPr>
        <p:grpSpPr>
          <a:xfrm>
            <a:off x="0" y="1752600"/>
            <a:ext cx="9144000" cy="4622800"/>
            <a:chOff x="0" y="1455738"/>
            <a:chExt cx="9144000" cy="4622800"/>
          </a:xfrm>
        </p:grpSpPr>
        <p:sp>
          <p:nvSpPr>
            <p:cNvPr id="3" name="Rectangle 2"/>
            <p:cNvSpPr/>
            <p:nvPr/>
          </p:nvSpPr>
          <p:spPr>
            <a:xfrm>
              <a:off x="0" y="2514600"/>
              <a:ext cx="9144000" cy="3563938"/>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a:solidFill>
                  <a:srgbClr val="FFFFFF"/>
                </a:solidFill>
                <a:latin typeface="Calibri" pitchFamily="34" charset="0"/>
                <a:ea typeface="ＭＳ Ｐゴシック" pitchFamily="-109" charset="-128"/>
              </a:endParaRPr>
            </a:p>
          </p:txBody>
        </p:sp>
        <p:grpSp>
          <p:nvGrpSpPr>
            <p:cNvPr id="8" name="Gruppe 135"/>
            <p:cNvGrpSpPr/>
            <p:nvPr/>
          </p:nvGrpSpPr>
          <p:grpSpPr>
            <a:xfrm>
              <a:off x="718453" y="3894438"/>
              <a:ext cx="2476500" cy="752175"/>
              <a:chOff x="-11420475" y="8545513"/>
              <a:chExt cx="4432300" cy="1346200"/>
            </a:xfrm>
            <a:effectLst>
              <a:outerShdw blurRad="50800" dist="38100" dir="2700000" algn="tl" rotWithShape="0">
                <a:prstClr val="black">
                  <a:alpha val="40000"/>
                </a:prstClr>
              </a:outerShdw>
            </a:effectLst>
          </p:grpSpPr>
          <p:sp>
            <p:nvSpPr>
              <p:cNvPr id="5"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6"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7"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nvGrpSpPr>
            <p:cNvPr id="12" name="Gruppe 135"/>
            <p:cNvGrpSpPr/>
            <p:nvPr/>
          </p:nvGrpSpPr>
          <p:grpSpPr>
            <a:xfrm>
              <a:off x="1730846" y="2773209"/>
              <a:ext cx="2476500" cy="752175"/>
              <a:chOff x="-11420475" y="8545513"/>
              <a:chExt cx="4432300" cy="1346200"/>
            </a:xfrm>
            <a:effectLst>
              <a:outerShdw blurRad="50800" dist="38100" dir="2700000" algn="tl" rotWithShape="0">
                <a:prstClr val="black">
                  <a:alpha val="40000"/>
                </a:prstClr>
              </a:outerShdw>
            </a:effectLst>
          </p:grpSpPr>
          <p:sp>
            <p:nvSpPr>
              <p:cNvPr id="9"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10"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11"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nvGrpSpPr>
            <p:cNvPr id="13" name="Gruppe 499"/>
            <p:cNvGrpSpPr>
              <a:grpSpLocks/>
            </p:cNvGrpSpPr>
            <p:nvPr/>
          </p:nvGrpSpPr>
          <p:grpSpPr bwMode="auto">
            <a:xfrm>
              <a:off x="2128838" y="1455738"/>
              <a:ext cx="1073150" cy="1654175"/>
              <a:chOff x="1803855" y="1505545"/>
              <a:chExt cx="3236231" cy="4993638"/>
            </a:xfrm>
          </p:grpSpPr>
          <p:grpSp>
            <p:nvGrpSpPr>
              <p:cNvPr id="43" name="Gruppe 464"/>
              <p:cNvGrpSpPr>
                <a:grpSpLocks/>
              </p:cNvGrpSpPr>
              <p:nvPr/>
            </p:nvGrpSpPr>
            <p:grpSpPr bwMode="auto">
              <a:xfrm>
                <a:off x="1803854" y="1505545"/>
                <a:ext cx="3236230" cy="4993632"/>
                <a:chOff x="2359025" y="14288"/>
                <a:chExt cx="4425950" cy="6829425"/>
              </a:xfrm>
            </p:grpSpPr>
            <p:sp>
              <p:nvSpPr>
                <p:cNvPr id="15" name="Freeform 7"/>
                <p:cNvSpPr>
                  <a:spLocks noEditPoints="1"/>
                </p:cNvSpPr>
                <p:nvPr/>
              </p:nvSpPr>
              <p:spPr bwMode="auto">
                <a:xfrm>
                  <a:off x="3629194" y="1646271"/>
                  <a:ext cx="419025" cy="360481"/>
                </a:xfrm>
                <a:custGeom>
                  <a:avLst/>
                  <a:gdLst>
                    <a:gd name="T0" fmla="*/ 396875 w 262"/>
                    <a:gd name="T1" fmla="*/ 209550 h 226"/>
                    <a:gd name="T2" fmla="*/ 412750 w 262"/>
                    <a:gd name="T3" fmla="*/ 260350 h 226"/>
                    <a:gd name="T4" fmla="*/ 415925 w 262"/>
                    <a:gd name="T5" fmla="*/ 285750 h 226"/>
                    <a:gd name="T6" fmla="*/ 412750 w 262"/>
                    <a:gd name="T7" fmla="*/ 314325 h 226"/>
                    <a:gd name="T8" fmla="*/ 400050 w 262"/>
                    <a:gd name="T9" fmla="*/ 323850 h 226"/>
                    <a:gd name="T10" fmla="*/ 323850 w 262"/>
                    <a:gd name="T11" fmla="*/ 346075 h 226"/>
                    <a:gd name="T12" fmla="*/ 301625 w 262"/>
                    <a:gd name="T13" fmla="*/ 355600 h 226"/>
                    <a:gd name="T14" fmla="*/ 279400 w 262"/>
                    <a:gd name="T15" fmla="*/ 358775 h 226"/>
                    <a:gd name="T16" fmla="*/ 219075 w 262"/>
                    <a:gd name="T17" fmla="*/ 349250 h 226"/>
                    <a:gd name="T18" fmla="*/ 196850 w 262"/>
                    <a:gd name="T19" fmla="*/ 342900 h 226"/>
                    <a:gd name="T20" fmla="*/ 180975 w 262"/>
                    <a:gd name="T21" fmla="*/ 333375 h 226"/>
                    <a:gd name="T22" fmla="*/ 155575 w 262"/>
                    <a:gd name="T23" fmla="*/ 320675 h 226"/>
                    <a:gd name="T24" fmla="*/ 130175 w 262"/>
                    <a:gd name="T25" fmla="*/ 314325 h 226"/>
                    <a:gd name="T26" fmla="*/ 88900 w 262"/>
                    <a:gd name="T27" fmla="*/ 292100 h 226"/>
                    <a:gd name="T28" fmla="*/ 63500 w 262"/>
                    <a:gd name="T29" fmla="*/ 282575 h 226"/>
                    <a:gd name="T30" fmla="*/ 41275 w 262"/>
                    <a:gd name="T31" fmla="*/ 273050 h 226"/>
                    <a:gd name="T32" fmla="*/ 19050 w 262"/>
                    <a:gd name="T33" fmla="*/ 260350 h 226"/>
                    <a:gd name="T34" fmla="*/ 19050 w 262"/>
                    <a:gd name="T35" fmla="*/ 238125 h 226"/>
                    <a:gd name="T36" fmla="*/ 19050 w 262"/>
                    <a:gd name="T37" fmla="*/ 225425 h 226"/>
                    <a:gd name="T38" fmla="*/ 3175 w 262"/>
                    <a:gd name="T39" fmla="*/ 187325 h 226"/>
                    <a:gd name="T40" fmla="*/ 0 w 262"/>
                    <a:gd name="T41" fmla="*/ 165100 h 226"/>
                    <a:gd name="T42" fmla="*/ 3175 w 262"/>
                    <a:gd name="T43" fmla="*/ 111125 h 226"/>
                    <a:gd name="T44" fmla="*/ 9525 w 262"/>
                    <a:gd name="T45" fmla="*/ 88900 h 226"/>
                    <a:gd name="T46" fmla="*/ 34925 w 262"/>
                    <a:gd name="T47" fmla="*/ 22225 h 226"/>
                    <a:gd name="T48" fmla="*/ 34925 w 262"/>
                    <a:gd name="T49" fmla="*/ 0 h 226"/>
                    <a:gd name="T50" fmla="*/ 50800 w 262"/>
                    <a:gd name="T51" fmla="*/ 3175 h 226"/>
                    <a:gd name="T52" fmla="*/ 69850 w 262"/>
                    <a:gd name="T53" fmla="*/ 0 h 226"/>
                    <a:gd name="T54" fmla="*/ 133350 w 262"/>
                    <a:gd name="T55" fmla="*/ 9525 h 226"/>
                    <a:gd name="T56" fmla="*/ 146050 w 262"/>
                    <a:gd name="T57" fmla="*/ 9525 h 226"/>
                    <a:gd name="T58" fmla="*/ 174625 w 262"/>
                    <a:gd name="T59" fmla="*/ 6350 h 226"/>
                    <a:gd name="T60" fmla="*/ 184150 w 262"/>
                    <a:gd name="T61" fmla="*/ 12700 h 226"/>
                    <a:gd name="T62" fmla="*/ 196850 w 262"/>
                    <a:gd name="T63" fmla="*/ 22225 h 226"/>
                    <a:gd name="T64" fmla="*/ 238125 w 262"/>
                    <a:gd name="T65" fmla="*/ 41275 h 226"/>
                    <a:gd name="T66" fmla="*/ 250825 w 262"/>
                    <a:gd name="T67" fmla="*/ 47625 h 226"/>
                    <a:gd name="T68" fmla="*/ 282575 w 262"/>
                    <a:gd name="T69" fmla="*/ 79375 h 226"/>
                    <a:gd name="T70" fmla="*/ 311150 w 262"/>
                    <a:gd name="T71" fmla="*/ 111125 h 226"/>
                    <a:gd name="T72" fmla="*/ 323850 w 262"/>
                    <a:gd name="T73" fmla="*/ 117475 h 226"/>
                    <a:gd name="T74" fmla="*/ 368300 w 262"/>
                    <a:gd name="T75" fmla="*/ 155575 h 226"/>
                    <a:gd name="T76" fmla="*/ 396875 w 262"/>
                    <a:gd name="T77" fmla="*/ 209550 h 226"/>
                    <a:gd name="T78" fmla="*/ 127000 w 262"/>
                    <a:gd name="T79" fmla="*/ 168275 h 226"/>
                    <a:gd name="T80" fmla="*/ 73025 w 262"/>
                    <a:gd name="T81" fmla="*/ 146050 h 226"/>
                    <a:gd name="T82" fmla="*/ 57150 w 262"/>
                    <a:gd name="T83" fmla="*/ 139700 h 226"/>
                    <a:gd name="T84" fmla="*/ 41275 w 262"/>
                    <a:gd name="T85" fmla="*/ 142875 h 226"/>
                    <a:gd name="T86" fmla="*/ 34925 w 262"/>
                    <a:gd name="T87" fmla="*/ 155575 h 226"/>
                    <a:gd name="T88" fmla="*/ 38100 w 262"/>
                    <a:gd name="T89" fmla="*/ 171450 h 226"/>
                    <a:gd name="T90" fmla="*/ 50800 w 262"/>
                    <a:gd name="T91" fmla="*/ 187325 h 226"/>
                    <a:gd name="T92" fmla="*/ 73025 w 262"/>
                    <a:gd name="T93" fmla="*/ 209550 h 226"/>
                    <a:gd name="T94" fmla="*/ 92075 w 262"/>
                    <a:gd name="T95" fmla="*/ 215900 h 226"/>
                    <a:gd name="T96" fmla="*/ 139700 w 262"/>
                    <a:gd name="T97" fmla="*/ 225425 h 226"/>
                    <a:gd name="T98" fmla="*/ 155575 w 262"/>
                    <a:gd name="T99" fmla="*/ 234950 h 226"/>
                    <a:gd name="T100" fmla="*/ 149225 w 262"/>
                    <a:gd name="T101" fmla="*/ 200025 h 226"/>
                    <a:gd name="T102" fmla="*/ 127000 w 262"/>
                    <a:gd name="T103" fmla="*/ 168275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226"/>
                    <a:gd name="T158" fmla="*/ 262 w 262"/>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226">
                      <a:moveTo>
                        <a:pt x="250" y="132"/>
                      </a:moveTo>
                      <a:lnTo>
                        <a:pt x="250" y="132"/>
                      </a:lnTo>
                      <a:lnTo>
                        <a:pt x="260" y="164"/>
                      </a:lnTo>
                      <a:lnTo>
                        <a:pt x="262" y="172"/>
                      </a:lnTo>
                      <a:lnTo>
                        <a:pt x="262" y="180"/>
                      </a:lnTo>
                      <a:lnTo>
                        <a:pt x="260" y="198"/>
                      </a:lnTo>
                      <a:lnTo>
                        <a:pt x="258" y="200"/>
                      </a:lnTo>
                      <a:lnTo>
                        <a:pt x="252" y="204"/>
                      </a:lnTo>
                      <a:lnTo>
                        <a:pt x="234" y="210"/>
                      </a:lnTo>
                      <a:lnTo>
                        <a:pt x="204" y="218"/>
                      </a:lnTo>
                      <a:lnTo>
                        <a:pt x="190" y="224"/>
                      </a:lnTo>
                      <a:lnTo>
                        <a:pt x="182" y="226"/>
                      </a:lnTo>
                      <a:lnTo>
                        <a:pt x="176" y="226"/>
                      </a:lnTo>
                      <a:lnTo>
                        <a:pt x="138" y="220"/>
                      </a:lnTo>
                      <a:lnTo>
                        <a:pt x="124" y="216"/>
                      </a:lnTo>
                      <a:lnTo>
                        <a:pt x="114" y="210"/>
                      </a:lnTo>
                      <a:lnTo>
                        <a:pt x="106" y="206"/>
                      </a:lnTo>
                      <a:lnTo>
                        <a:pt x="98" y="202"/>
                      </a:lnTo>
                      <a:lnTo>
                        <a:pt x="82" y="198"/>
                      </a:lnTo>
                      <a:lnTo>
                        <a:pt x="68" y="192"/>
                      </a:lnTo>
                      <a:lnTo>
                        <a:pt x="56" y="184"/>
                      </a:lnTo>
                      <a:lnTo>
                        <a:pt x="40" y="178"/>
                      </a:lnTo>
                      <a:lnTo>
                        <a:pt x="26" y="172"/>
                      </a:lnTo>
                      <a:lnTo>
                        <a:pt x="18" y="168"/>
                      </a:lnTo>
                      <a:lnTo>
                        <a:pt x="12" y="164"/>
                      </a:lnTo>
                      <a:lnTo>
                        <a:pt x="12" y="160"/>
                      </a:lnTo>
                      <a:lnTo>
                        <a:pt x="12" y="150"/>
                      </a:lnTo>
                      <a:lnTo>
                        <a:pt x="12" y="142"/>
                      </a:lnTo>
                      <a:lnTo>
                        <a:pt x="8" y="134"/>
                      </a:lnTo>
                      <a:lnTo>
                        <a:pt x="2" y="118"/>
                      </a:lnTo>
                      <a:lnTo>
                        <a:pt x="0" y="104"/>
                      </a:lnTo>
                      <a:lnTo>
                        <a:pt x="0" y="88"/>
                      </a:lnTo>
                      <a:lnTo>
                        <a:pt x="2" y="70"/>
                      </a:lnTo>
                      <a:lnTo>
                        <a:pt x="6" y="56"/>
                      </a:lnTo>
                      <a:lnTo>
                        <a:pt x="16" y="28"/>
                      </a:lnTo>
                      <a:lnTo>
                        <a:pt x="22" y="14"/>
                      </a:lnTo>
                      <a:lnTo>
                        <a:pt x="22" y="0"/>
                      </a:lnTo>
                      <a:lnTo>
                        <a:pt x="26" y="2"/>
                      </a:lnTo>
                      <a:lnTo>
                        <a:pt x="32" y="2"/>
                      </a:lnTo>
                      <a:lnTo>
                        <a:pt x="44" y="0"/>
                      </a:lnTo>
                      <a:lnTo>
                        <a:pt x="64" y="2"/>
                      </a:lnTo>
                      <a:lnTo>
                        <a:pt x="84" y="6"/>
                      </a:lnTo>
                      <a:lnTo>
                        <a:pt x="92" y="6"/>
                      </a:lnTo>
                      <a:lnTo>
                        <a:pt x="100" y="4"/>
                      </a:lnTo>
                      <a:lnTo>
                        <a:pt x="110" y="4"/>
                      </a:lnTo>
                      <a:lnTo>
                        <a:pt x="114" y="6"/>
                      </a:lnTo>
                      <a:lnTo>
                        <a:pt x="116" y="8"/>
                      </a:lnTo>
                      <a:lnTo>
                        <a:pt x="124" y="14"/>
                      </a:lnTo>
                      <a:lnTo>
                        <a:pt x="132" y="18"/>
                      </a:lnTo>
                      <a:lnTo>
                        <a:pt x="150" y="26"/>
                      </a:lnTo>
                      <a:lnTo>
                        <a:pt x="158" y="30"/>
                      </a:lnTo>
                      <a:lnTo>
                        <a:pt x="164" y="36"/>
                      </a:lnTo>
                      <a:lnTo>
                        <a:pt x="178" y="50"/>
                      </a:lnTo>
                      <a:lnTo>
                        <a:pt x="190" y="62"/>
                      </a:lnTo>
                      <a:lnTo>
                        <a:pt x="196" y="70"/>
                      </a:lnTo>
                      <a:lnTo>
                        <a:pt x="204" y="74"/>
                      </a:lnTo>
                      <a:lnTo>
                        <a:pt x="220" y="86"/>
                      </a:lnTo>
                      <a:lnTo>
                        <a:pt x="232" y="98"/>
                      </a:lnTo>
                      <a:lnTo>
                        <a:pt x="242" y="112"/>
                      </a:lnTo>
                      <a:lnTo>
                        <a:pt x="250" y="132"/>
                      </a:lnTo>
                      <a:close/>
                      <a:moveTo>
                        <a:pt x="80" y="106"/>
                      </a:moveTo>
                      <a:lnTo>
                        <a:pt x="80" y="106"/>
                      </a:lnTo>
                      <a:lnTo>
                        <a:pt x="64" y="98"/>
                      </a:lnTo>
                      <a:lnTo>
                        <a:pt x="46" y="92"/>
                      </a:lnTo>
                      <a:lnTo>
                        <a:pt x="36" y="88"/>
                      </a:lnTo>
                      <a:lnTo>
                        <a:pt x="30" y="88"/>
                      </a:lnTo>
                      <a:lnTo>
                        <a:pt x="26" y="90"/>
                      </a:lnTo>
                      <a:lnTo>
                        <a:pt x="22" y="98"/>
                      </a:lnTo>
                      <a:lnTo>
                        <a:pt x="22" y="102"/>
                      </a:lnTo>
                      <a:lnTo>
                        <a:pt x="24" y="108"/>
                      </a:lnTo>
                      <a:lnTo>
                        <a:pt x="32" y="118"/>
                      </a:lnTo>
                      <a:lnTo>
                        <a:pt x="38" y="126"/>
                      </a:lnTo>
                      <a:lnTo>
                        <a:pt x="46" y="132"/>
                      </a:lnTo>
                      <a:lnTo>
                        <a:pt x="58" y="136"/>
                      </a:lnTo>
                      <a:lnTo>
                        <a:pt x="80" y="140"/>
                      </a:lnTo>
                      <a:lnTo>
                        <a:pt x="88" y="142"/>
                      </a:lnTo>
                      <a:lnTo>
                        <a:pt x="98" y="148"/>
                      </a:lnTo>
                      <a:lnTo>
                        <a:pt x="96" y="136"/>
                      </a:lnTo>
                      <a:lnTo>
                        <a:pt x="94" y="126"/>
                      </a:lnTo>
                      <a:lnTo>
                        <a:pt x="88" y="116"/>
                      </a:lnTo>
                      <a:lnTo>
                        <a:pt x="80" y="106"/>
                      </a:lnTo>
                      <a:close/>
                    </a:path>
                  </a:pathLst>
                </a:custGeom>
                <a:solidFill>
                  <a:srgbClr val="ADADAD"/>
                </a:solidFill>
                <a:ln w="9525">
                  <a:noFill/>
                  <a:round/>
                  <a:headEnd/>
                  <a:tailEnd/>
                </a:ln>
              </p:spPr>
              <p:txBody>
                <a:bodyPr/>
                <a:lstStyle/>
                <a:p>
                  <a:endParaRPr lang="nb-NO">
                    <a:solidFill>
                      <a:srgbClr val="000000"/>
                    </a:solidFill>
                  </a:endParaRPr>
                </a:p>
              </p:txBody>
            </p:sp>
            <p:sp>
              <p:nvSpPr>
                <p:cNvPr id="16" name="Freeform 8"/>
                <p:cNvSpPr>
                  <a:spLocks/>
                </p:cNvSpPr>
                <p:nvPr/>
              </p:nvSpPr>
              <p:spPr bwMode="auto">
                <a:xfrm>
                  <a:off x="3629194" y="1646271"/>
                  <a:ext cx="419025" cy="360481"/>
                </a:xfrm>
                <a:custGeom>
                  <a:avLst/>
                  <a:gdLst>
                    <a:gd name="T0" fmla="*/ 396875 w 262"/>
                    <a:gd name="T1" fmla="*/ 209550 h 226"/>
                    <a:gd name="T2" fmla="*/ 412750 w 262"/>
                    <a:gd name="T3" fmla="*/ 260350 h 226"/>
                    <a:gd name="T4" fmla="*/ 415925 w 262"/>
                    <a:gd name="T5" fmla="*/ 285750 h 226"/>
                    <a:gd name="T6" fmla="*/ 412750 w 262"/>
                    <a:gd name="T7" fmla="*/ 314325 h 226"/>
                    <a:gd name="T8" fmla="*/ 400050 w 262"/>
                    <a:gd name="T9" fmla="*/ 323850 h 226"/>
                    <a:gd name="T10" fmla="*/ 323850 w 262"/>
                    <a:gd name="T11" fmla="*/ 346075 h 226"/>
                    <a:gd name="T12" fmla="*/ 301625 w 262"/>
                    <a:gd name="T13" fmla="*/ 355600 h 226"/>
                    <a:gd name="T14" fmla="*/ 279400 w 262"/>
                    <a:gd name="T15" fmla="*/ 358775 h 226"/>
                    <a:gd name="T16" fmla="*/ 219075 w 262"/>
                    <a:gd name="T17" fmla="*/ 349250 h 226"/>
                    <a:gd name="T18" fmla="*/ 196850 w 262"/>
                    <a:gd name="T19" fmla="*/ 342900 h 226"/>
                    <a:gd name="T20" fmla="*/ 180975 w 262"/>
                    <a:gd name="T21" fmla="*/ 333375 h 226"/>
                    <a:gd name="T22" fmla="*/ 155575 w 262"/>
                    <a:gd name="T23" fmla="*/ 320675 h 226"/>
                    <a:gd name="T24" fmla="*/ 130175 w 262"/>
                    <a:gd name="T25" fmla="*/ 314325 h 226"/>
                    <a:gd name="T26" fmla="*/ 88900 w 262"/>
                    <a:gd name="T27" fmla="*/ 292100 h 226"/>
                    <a:gd name="T28" fmla="*/ 63500 w 262"/>
                    <a:gd name="T29" fmla="*/ 282575 h 226"/>
                    <a:gd name="T30" fmla="*/ 41275 w 262"/>
                    <a:gd name="T31" fmla="*/ 273050 h 226"/>
                    <a:gd name="T32" fmla="*/ 19050 w 262"/>
                    <a:gd name="T33" fmla="*/ 260350 h 226"/>
                    <a:gd name="T34" fmla="*/ 19050 w 262"/>
                    <a:gd name="T35" fmla="*/ 238125 h 226"/>
                    <a:gd name="T36" fmla="*/ 19050 w 262"/>
                    <a:gd name="T37" fmla="*/ 225425 h 226"/>
                    <a:gd name="T38" fmla="*/ 3175 w 262"/>
                    <a:gd name="T39" fmla="*/ 187325 h 226"/>
                    <a:gd name="T40" fmla="*/ 0 w 262"/>
                    <a:gd name="T41" fmla="*/ 165100 h 226"/>
                    <a:gd name="T42" fmla="*/ 3175 w 262"/>
                    <a:gd name="T43" fmla="*/ 111125 h 226"/>
                    <a:gd name="T44" fmla="*/ 9525 w 262"/>
                    <a:gd name="T45" fmla="*/ 88900 h 226"/>
                    <a:gd name="T46" fmla="*/ 34925 w 262"/>
                    <a:gd name="T47" fmla="*/ 22225 h 226"/>
                    <a:gd name="T48" fmla="*/ 34925 w 262"/>
                    <a:gd name="T49" fmla="*/ 0 h 226"/>
                    <a:gd name="T50" fmla="*/ 50800 w 262"/>
                    <a:gd name="T51" fmla="*/ 3175 h 226"/>
                    <a:gd name="T52" fmla="*/ 69850 w 262"/>
                    <a:gd name="T53" fmla="*/ 0 h 226"/>
                    <a:gd name="T54" fmla="*/ 133350 w 262"/>
                    <a:gd name="T55" fmla="*/ 9525 h 226"/>
                    <a:gd name="T56" fmla="*/ 146050 w 262"/>
                    <a:gd name="T57" fmla="*/ 9525 h 226"/>
                    <a:gd name="T58" fmla="*/ 174625 w 262"/>
                    <a:gd name="T59" fmla="*/ 6350 h 226"/>
                    <a:gd name="T60" fmla="*/ 184150 w 262"/>
                    <a:gd name="T61" fmla="*/ 12700 h 226"/>
                    <a:gd name="T62" fmla="*/ 196850 w 262"/>
                    <a:gd name="T63" fmla="*/ 22225 h 226"/>
                    <a:gd name="T64" fmla="*/ 238125 w 262"/>
                    <a:gd name="T65" fmla="*/ 41275 h 226"/>
                    <a:gd name="T66" fmla="*/ 250825 w 262"/>
                    <a:gd name="T67" fmla="*/ 47625 h 226"/>
                    <a:gd name="T68" fmla="*/ 282575 w 262"/>
                    <a:gd name="T69" fmla="*/ 79375 h 226"/>
                    <a:gd name="T70" fmla="*/ 311150 w 262"/>
                    <a:gd name="T71" fmla="*/ 111125 h 226"/>
                    <a:gd name="T72" fmla="*/ 323850 w 262"/>
                    <a:gd name="T73" fmla="*/ 117475 h 226"/>
                    <a:gd name="T74" fmla="*/ 368300 w 262"/>
                    <a:gd name="T75" fmla="*/ 155575 h 226"/>
                    <a:gd name="T76" fmla="*/ 396875 w 262"/>
                    <a:gd name="T77" fmla="*/ 209550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226"/>
                    <a:gd name="T119" fmla="*/ 262 w 262"/>
                    <a:gd name="T120" fmla="*/ 226 h 2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226">
                      <a:moveTo>
                        <a:pt x="250" y="132"/>
                      </a:moveTo>
                      <a:lnTo>
                        <a:pt x="250" y="132"/>
                      </a:lnTo>
                      <a:lnTo>
                        <a:pt x="260" y="164"/>
                      </a:lnTo>
                      <a:lnTo>
                        <a:pt x="262" y="172"/>
                      </a:lnTo>
                      <a:lnTo>
                        <a:pt x="262" y="180"/>
                      </a:lnTo>
                      <a:lnTo>
                        <a:pt x="260" y="198"/>
                      </a:lnTo>
                      <a:lnTo>
                        <a:pt x="258" y="200"/>
                      </a:lnTo>
                      <a:lnTo>
                        <a:pt x="252" y="204"/>
                      </a:lnTo>
                      <a:lnTo>
                        <a:pt x="234" y="210"/>
                      </a:lnTo>
                      <a:lnTo>
                        <a:pt x="204" y="218"/>
                      </a:lnTo>
                      <a:lnTo>
                        <a:pt x="190" y="224"/>
                      </a:lnTo>
                      <a:lnTo>
                        <a:pt x="182" y="226"/>
                      </a:lnTo>
                      <a:lnTo>
                        <a:pt x="176" y="226"/>
                      </a:lnTo>
                      <a:lnTo>
                        <a:pt x="138" y="220"/>
                      </a:lnTo>
                      <a:lnTo>
                        <a:pt x="124" y="216"/>
                      </a:lnTo>
                      <a:lnTo>
                        <a:pt x="114" y="210"/>
                      </a:lnTo>
                      <a:lnTo>
                        <a:pt x="106" y="206"/>
                      </a:lnTo>
                      <a:lnTo>
                        <a:pt x="98" y="202"/>
                      </a:lnTo>
                      <a:lnTo>
                        <a:pt x="82" y="198"/>
                      </a:lnTo>
                      <a:lnTo>
                        <a:pt x="68" y="192"/>
                      </a:lnTo>
                      <a:lnTo>
                        <a:pt x="56" y="184"/>
                      </a:lnTo>
                      <a:lnTo>
                        <a:pt x="40" y="178"/>
                      </a:lnTo>
                      <a:lnTo>
                        <a:pt x="26" y="172"/>
                      </a:lnTo>
                      <a:lnTo>
                        <a:pt x="18" y="168"/>
                      </a:lnTo>
                      <a:lnTo>
                        <a:pt x="12" y="164"/>
                      </a:lnTo>
                      <a:lnTo>
                        <a:pt x="12" y="160"/>
                      </a:lnTo>
                      <a:lnTo>
                        <a:pt x="12" y="150"/>
                      </a:lnTo>
                      <a:lnTo>
                        <a:pt x="12" y="142"/>
                      </a:lnTo>
                      <a:lnTo>
                        <a:pt x="8" y="134"/>
                      </a:lnTo>
                      <a:lnTo>
                        <a:pt x="2" y="118"/>
                      </a:lnTo>
                      <a:lnTo>
                        <a:pt x="0" y="104"/>
                      </a:lnTo>
                      <a:lnTo>
                        <a:pt x="0" y="88"/>
                      </a:lnTo>
                      <a:lnTo>
                        <a:pt x="2" y="70"/>
                      </a:lnTo>
                      <a:lnTo>
                        <a:pt x="6" y="56"/>
                      </a:lnTo>
                      <a:lnTo>
                        <a:pt x="16" y="28"/>
                      </a:lnTo>
                      <a:lnTo>
                        <a:pt x="22" y="14"/>
                      </a:lnTo>
                      <a:lnTo>
                        <a:pt x="22" y="0"/>
                      </a:lnTo>
                      <a:lnTo>
                        <a:pt x="26" y="2"/>
                      </a:lnTo>
                      <a:lnTo>
                        <a:pt x="32" y="2"/>
                      </a:lnTo>
                      <a:lnTo>
                        <a:pt x="44" y="0"/>
                      </a:lnTo>
                      <a:lnTo>
                        <a:pt x="64" y="2"/>
                      </a:lnTo>
                      <a:lnTo>
                        <a:pt x="84" y="6"/>
                      </a:lnTo>
                      <a:lnTo>
                        <a:pt x="92" y="6"/>
                      </a:lnTo>
                      <a:lnTo>
                        <a:pt x="100" y="4"/>
                      </a:lnTo>
                      <a:lnTo>
                        <a:pt x="110" y="4"/>
                      </a:lnTo>
                      <a:lnTo>
                        <a:pt x="114" y="6"/>
                      </a:lnTo>
                      <a:lnTo>
                        <a:pt x="116" y="8"/>
                      </a:lnTo>
                      <a:lnTo>
                        <a:pt x="124" y="14"/>
                      </a:lnTo>
                      <a:lnTo>
                        <a:pt x="132" y="18"/>
                      </a:lnTo>
                      <a:lnTo>
                        <a:pt x="150" y="26"/>
                      </a:lnTo>
                      <a:lnTo>
                        <a:pt x="158" y="30"/>
                      </a:lnTo>
                      <a:lnTo>
                        <a:pt x="164" y="36"/>
                      </a:lnTo>
                      <a:lnTo>
                        <a:pt x="178" y="50"/>
                      </a:lnTo>
                      <a:lnTo>
                        <a:pt x="190" y="62"/>
                      </a:lnTo>
                      <a:lnTo>
                        <a:pt x="196" y="70"/>
                      </a:lnTo>
                      <a:lnTo>
                        <a:pt x="204" y="74"/>
                      </a:lnTo>
                      <a:lnTo>
                        <a:pt x="220" y="86"/>
                      </a:lnTo>
                      <a:lnTo>
                        <a:pt x="232" y="98"/>
                      </a:lnTo>
                      <a:lnTo>
                        <a:pt x="242" y="112"/>
                      </a:lnTo>
                      <a:lnTo>
                        <a:pt x="250" y="132"/>
                      </a:lnTo>
                    </a:path>
                  </a:pathLst>
                </a:custGeom>
                <a:noFill/>
                <a:ln w="9525">
                  <a:noFill/>
                  <a:round/>
                  <a:headEnd/>
                  <a:tailEnd/>
                </a:ln>
              </p:spPr>
              <p:txBody>
                <a:bodyPr/>
                <a:lstStyle/>
                <a:p>
                  <a:endParaRPr lang="nb-NO">
                    <a:solidFill>
                      <a:srgbClr val="000000"/>
                    </a:solidFill>
                  </a:endParaRPr>
                </a:p>
              </p:txBody>
            </p:sp>
            <p:sp>
              <p:nvSpPr>
                <p:cNvPr id="17" name="Freeform 9"/>
                <p:cNvSpPr>
                  <a:spLocks/>
                </p:cNvSpPr>
                <p:nvPr/>
              </p:nvSpPr>
              <p:spPr bwMode="auto">
                <a:xfrm>
                  <a:off x="3661928" y="1790463"/>
                  <a:ext cx="124400" cy="91758"/>
                </a:xfrm>
                <a:custGeom>
                  <a:avLst/>
                  <a:gdLst>
                    <a:gd name="T0" fmla="*/ 92075 w 76"/>
                    <a:gd name="T1" fmla="*/ 28575 h 60"/>
                    <a:gd name="T2" fmla="*/ 92075 w 76"/>
                    <a:gd name="T3" fmla="*/ 28575 h 60"/>
                    <a:gd name="T4" fmla="*/ 66675 w 76"/>
                    <a:gd name="T5" fmla="*/ 15875 h 60"/>
                    <a:gd name="T6" fmla="*/ 38100 w 76"/>
                    <a:gd name="T7" fmla="*/ 6350 h 60"/>
                    <a:gd name="T8" fmla="*/ 38100 w 76"/>
                    <a:gd name="T9" fmla="*/ 6350 h 60"/>
                    <a:gd name="T10" fmla="*/ 22225 w 76"/>
                    <a:gd name="T11" fmla="*/ 0 h 60"/>
                    <a:gd name="T12" fmla="*/ 12700 w 76"/>
                    <a:gd name="T13" fmla="*/ 0 h 60"/>
                    <a:gd name="T14" fmla="*/ 6350 w 76"/>
                    <a:gd name="T15" fmla="*/ 3175 h 60"/>
                    <a:gd name="T16" fmla="*/ 6350 w 76"/>
                    <a:gd name="T17" fmla="*/ 3175 h 60"/>
                    <a:gd name="T18" fmla="*/ 0 w 76"/>
                    <a:gd name="T19" fmla="*/ 15875 h 60"/>
                    <a:gd name="T20" fmla="*/ 0 w 76"/>
                    <a:gd name="T21" fmla="*/ 22225 h 60"/>
                    <a:gd name="T22" fmla="*/ 3175 w 76"/>
                    <a:gd name="T23" fmla="*/ 31750 h 60"/>
                    <a:gd name="T24" fmla="*/ 3175 w 76"/>
                    <a:gd name="T25" fmla="*/ 31750 h 60"/>
                    <a:gd name="T26" fmla="*/ 15875 w 76"/>
                    <a:gd name="T27" fmla="*/ 47625 h 60"/>
                    <a:gd name="T28" fmla="*/ 25400 w 76"/>
                    <a:gd name="T29" fmla="*/ 60325 h 60"/>
                    <a:gd name="T30" fmla="*/ 38100 w 76"/>
                    <a:gd name="T31" fmla="*/ 69850 h 60"/>
                    <a:gd name="T32" fmla="*/ 57150 w 76"/>
                    <a:gd name="T33" fmla="*/ 76200 h 60"/>
                    <a:gd name="T34" fmla="*/ 57150 w 76"/>
                    <a:gd name="T35" fmla="*/ 76200 h 60"/>
                    <a:gd name="T36" fmla="*/ 92075 w 76"/>
                    <a:gd name="T37" fmla="*/ 82550 h 60"/>
                    <a:gd name="T38" fmla="*/ 104775 w 76"/>
                    <a:gd name="T39" fmla="*/ 85725 h 60"/>
                    <a:gd name="T40" fmla="*/ 120650 w 76"/>
                    <a:gd name="T41" fmla="*/ 95250 h 60"/>
                    <a:gd name="T42" fmla="*/ 120650 w 76"/>
                    <a:gd name="T43" fmla="*/ 95250 h 60"/>
                    <a:gd name="T44" fmla="*/ 117475 w 76"/>
                    <a:gd name="T45" fmla="*/ 76200 h 60"/>
                    <a:gd name="T46" fmla="*/ 114300 w 76"/>
                    <a:gd name="T47" fmla="*/ 60325 h 60"/>
                    <a:gd name="T48" fmla="*/ 104775 w 76"/>
                    <a:gd name="T49" fmla="*/ 44450 h 60"/>
                    <a:gd name="T50" fmla="*/ 92075 w 76"/>
                    <a:gd name="T51" fmla="*/ 28575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
                    <a:gd name="T79" fmla="*/ 0 h 60"/>
                    <a:gd name="T80" fmla="*/ 76 w 76"/>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 h="60">
                      <a:moveTo>
                        <a:pt x="58" y="18"/>
                      </a:moveTo>
                      <a:lnTo>
                        <a:pt x="58" y="18"/>
                      </a:lnTo>
                      <a:lnTo>
                        <a:pt x="42" y="10"/>
                      </a:lnTo>
                      <a:lnTo>
                        <a:pt x="24" y="4"/>
                      </a:lnTo>
                      <a:lnTo>
                        <a:pt x="14" y="0"/>
                      </a:lnTo>
                      <a:lnTo>
                        <a:pt x="8" y="0"/>
                      </a:lnTo>
                      <a:lnTo>
                        <a:pt x="4" y="2"/>
                      </a:lnTo>
                      <a:lnTo>
                        <a:pt x="0" y="10"/>
                      </a:lnTo>
                      <a:lnTo>
                        <a:pt x="0" y="14"/>
                      </a:lnTo>
                      <a:lnTo>
                        <a:pt x="2" y="20"/>
                      </a:lnTo>
                      <a:lnTo>
                        <a:pt x="10" y="30"/>
                      </a:lnTo>
                      <a:lnTo>
                        <a:pt x="16" y="38"/>
                      </a:lnTo>
                      <a:lnTo>
                        <a:pt x="24" y="44"/>
                      </a:lnTo>
                      <a:lnTo>
                        <a:pt x="36" y="48"/>
                      </a:lnTo>
                      <a:lnTo>
                        <a:pt x="58" y="52"/>
                      </a:lnTo>
                      <a:lnTo>
                        <a:pt x="66" y="54"/>
                      </a:lnTo>
                      <a:lnTo>
                        <a:pt x="76" y="60"/>
                      </a:lnTo>
                      <a:lnTo>
                        <a:pt x="74" y="48"/>
                      </a:lnTo>
                      <a:lnTo>
                        <a:pt x="72" y="38"/>
                      </a:lnTo>
                      <a:lnTo>
                        <a:pt x="66" y="28"/>
                      </a:lnTo>
                      <a:lnTo>
                        <a:pt x="58" y="18"/>
                      </a:lnTo>
                    </a:path>
                  </a:pathLst>
                </a:custGeom>
                <a:noFill/>
                <a:ln w="9525">
                  <a:noFill/>
                  <a:round/>
                  <a:headEnd/>
                  <a:tailEnd/>
                </a:ln>
              </p:spPr>
              <p:txBody>
                <a:bodyPr/>
                <a:lstStyle/>
                <a:p>
                  <a:endParaRPr lang="nb-NO">
                    <a:solidFill>
                      <a:srgbClr val="000000"/>
                    </a:solidFill>
                  </a:endParaRPr>
                </a:p>
              </p:txBody>
            </p:sp>
            <p:sp>
              <p:nvSpPr>
                <p:cNvPr id="18" name="Freeform 10"/>
                <p:cNvSpPr>
                  <a:spLocks/>
                </p:cNvSpPr>
                <p:nvPr/>
              </p:nvSpPr>
              <p:spPr bwMode="auto">
                <a:xfrm>
                  <a:off x="3950008" y="328888"/>
                  <a:ext cx="2834967" cy="6514834"/>
                </a:xfrm>
                <a:custGeom>
                  <a:avLst/>
                  <a:gdLst>
                    <a:gd name="T0" fmla="*/ 2743200 w 1784"/>
                    <a:gd name="T1" fmla="*/ 1654175 h 4104"/>
                    <a:gd name="T2" fmla="*/ 2689225 w 1784"/>
                    <a:gd name="T3" fmla="*/ 1320800 h 4104"/>
                    <a:gd name="T4" fmla="*/ 2365375 w 1784"/>
                    <a:gd name="T5" fmla="*/ 1016000 h 4104"/>
                    <a:gd name="T6" fmla="*/ 2016125 w 1784"/>
                    <a:gd name="T7" fmla="*/ 850900 h 4104"/>
                    <a:gd name="T8" fmla="*/ 1762125 w 1784"/>
                    <a:gd name="T9" fmla="*/ 1209675 h 4104"/>
                    <a:gd name="T10" fmla="*/ 1609725 w 1784"/>
                    <a:gd name="T11" fmla="*/ 1143000 h 4104"/>
                    <a:gd name="T12" fmla="*/ 1927225 w 1784"/>
                    <a:gd name="T13" fmla="*/ 784225 h 4104"/>
                    <a:gd name="T14" fmla="*/ 1914525 w 1784"/>
                    <a:gd name="T15" fmla="*/ 666750 h 4104"/>
                    <a:gd name="T16" fmla="*/ 1978025 w 1784"/>
                    <a:gd name="T17" fmla="*/ 400050 h 4104"/>
                    <a:gd name="T18" fmla="*/ 1908175 w 1784"/>
                    <a:gd name="T19" fmla="*/ 114300 h 4104"/>
                    <a:gd name="T20" fmla="*/ 1647825 w 1784"/>
                    <a:gd name="T21" fmla="*/ 3175 h 4104"/>
                    <a:gd name="T22" fmla="*/ 1409700 w 1784"/>
                    <a:gd name="T23" fmla="*/ 107950 h 4104"/>
                    <a:gd name="T24" fmla="*/ 1387475 w 1784"/>
                    <a:gd name="T25" fmla="*/ 600075 h 4104"/>
                    <a:gd name="T26" fmla="*/ 1476375 w 1784"/>
                    <a:gd name="T27" fmla="*/ 962025 h 4104"/>
                    <a:gd name="T28" fmla="*/ 1247775 w 1784"/>
                    <a:gd name="T29" fmla="*/ 1149350 h 4104"/>
                    <a:gd name="T30" fmla="*/ 1038225 w 1784"/>
                    <a:gd name="T31" fmla="*/ 1225550 h 4104"/>
                    <a:gd name="T32" fmla="*/ 942975 w 1784"/>
                    <a:gd name="T33" fmla="*/ 1330325 h 4104"/>
                    <a:gd name="T34" fmla="*/ 895350 w 1784"/>
                    <a:gd name="T35" fmla="*/ 1495425 h 4104"/>
                    <a:gd name="T36" fmla="*/ 796925 w 1784"/>
                    <a:gd name="T37" fmla="*/ 1600200 h 4104"/>
                    <a:gd name="T38" fmla="*/ 638175 w 1784"/>
                    <a:gd name="T39" fmla="*/ 1695450 h 4104"/>
                    <a:gd name="T40" fmla="*/ 469900 w 1784"/>
                    <a:gd name="T41" fmla="*/ 1682750 h 4104"/>
                    <a:gd name="T42" fmla="*/ 247650 w 1784"/>
                    <a:gd name="T43" fmla="*/ 1530350 h 4104"/>
                    <a:gd name="T44" fmla="*/ 76200 w 1784"/>
                    <a:gd name="T45" fmla="*/ 1666875 h 4104"/>
                    <a:gd name="T46" fmla="*/ 25400 w 1784"/>
                    <a:gd name="T47" fmla="*/ 1879600 h 4104"/>
                    <a:gd name="T48" fmla="*/ 374650 w 1784"/>
                    <a:gd name="T49" fmla="*/ 2035175 h 4104"/>
                    <a:gd name="T50" fmla="*/ 647700 w 1784"/>
                    <a:gd name="T51" fmla="*/ 2108200 h 4104"/>
                    <a:gd name="T52" fmla="*/ 939800 w 1784"/>
                    <a:gd name="T53" fmla="*/ 2028825 h 4104"/>
                    <a:gd name="T54" fmla="*/ 1006475 w 1784"/>
                    <a:gd name="T55" fmla="*/ 2438400 h 4104"/>
                    <a:gd name="T56" fmla="*/ 1009650 w 1784"/>
                    <a:gd name="T57" fmla="*/ 3460750 h 4104"/>
                    <a:gd name="T58" fmla="*/ 1168400 w 1784"/>
                    <a:gd name="T59" fmla="*/ 3463925 h 4104"/>
                    <a:gd name="T60" fmla="*/ 1282700 w 1784"/>
                    <a:gd name="T61" fmla="*/ 4060825 h 4104"/>
                    <a:gd name="T62" fmla="*/ 1368425 w 1784"/>
                    <a:gd name="T63" fmla="*/ 5143499 h 4104"/>
                    <a:gd name="T64" fmla="*/ 1276350 w 1784"/>
                    <a:gd name="T65" fmla="*/ 5641974 h 4104"/>
                    <a:gd name="T66" fmla="*/ 1123950 w 1784"/>
                    <a:gd name="T67" fmla="*/ 5838824 h 4104"/>
                    <a:gd name="T68" fmla="*/ 866775 w 1784"/>
                    <a:gd name="T69" fmla="*/ 5997574 h 4104"/>
                    <a:gd name="T70" fmla="*/ 984250 w 1784"/>
                    <a:gd name="T71" fmla="*/ 6086474 h 4104"/>
                    <a:gd name="T72" fmla="*/ 1346200 w 1784"/>
                    <a:gd name="T73" fmla="*/ 5975349 h 4104"/>
                    <a:gd name="T74" fmla="*/ 1590675 w 1784"/>
                    <a:gd name="T75" fmla="*/ 5956299 h 4104"/>
                    <a:gd name="T76" fmla="*/ 1701800 w 1784"/>
                    <a:gd name="T77" fmla="*/ 5819774 h 4104"/>
                    <a:gd name="T78" fmla="*/ 1758950 w 1784"/>
                    <a:gd name="T79" fmla="*/ 5676899 h 4104"/>
                    <a:gd name="T80" fmla="*/ 1765300 w 1784"/>
                    <a:gd name="T81" fmla="*/ 5226049 h 4104"/>
                    <a:gd name="T82" fmla="*/ 1822450 w 1784"/>
                    <a:gd name="T83" fmla="*/ 4140200 h 4104"/>
                    <a:gd name="T84" fmla="*/ 1968500 w 1784"/>
                    <a:gd name="T85" fmla="*/ 4562474 h 4104"/>
                    <a:gd name="T86" fmla="*/ 2101850 w 1784"/>
                    <a:gd name="T87" fmla="*/ 5238749 h 4104"/>
                    <a:gd name="T88" fmla="*/ 2162175 w 1784"/>
                    <a:gd name="T89" fmla="*/ 5959474 h 4104"/>
                    <a:gd name="T90" fmla="*/ 2241550 w 1784"/>
                    <a:gd name="T91" fmla="*/ 6080124 h 4104"/>
                    <a:gd name="T92" fmla="*/ 2082800 w 1784"/>
                    <a:gd name="T93" fmla="*/ 6296024 h 4104"/>
                    <a:gd name="T94" fmla="*/ 2016125 w 1784"/>
                    <a:gd name="T95" fmla="*/ 6476998 h 4104"/>
                    <a:gd name="T96" fmla="*/ 2333625 w 1784"/>
                    <a:gd name="T97" fmla="*/ 6486523 h 4104"/>
                    <a:gd name="T98" fmla="*/ 2543175 w 1784"/>
                    <a:gd name="T99" fmla="*/ 6324599 h 4104"/>
                    <a:gd name="T100" fmla="*/ 2673350 w 1784"/>
                    <a:gd name="T101" fmla="*/ 6226174 h 4104"/>
                    <a:gd name="T102" fmla="*/ 2644775 w 1784"/>
                    <a:gd name="T103" fmla="*/ 5953124 h 4104"/>
                    <a:gd name="T104" fmla="*/ 2660650 w 1784"/>
                    <a:gd name="T105" fmla="*/ 5387974 h 4104"/>
                    <a:gd name="T106" fmla="*/ 2606675 w 1784"/>
                    <a:gd name="T107" fmla="*/ 4571999 h 4104"/>
                    <a:gd name="T108" fmla="*/ 2454275 w 1784"/>
                    <a:gd name="T109" fmla="*/ 3590925 h 4104"/>
                    <a:gd name="T110" fmla="*/ 2492375 w 1784"/>
                    <a:gd name="T111" fmla="*/ 3498850 h 4104"/>
                    <a:gd name="T112" fmla="*/ 2460625 w 1784"/>
                    <a:gd name="T113" fmla="*/ 3067049 h 4104"/>
                    <a:gd name="T114" fmla="*/ 2447925 w 1784"/>
                    <a:gd name="T115" fmla="*/ 2619375 h 4104"/>
                    <a:gd name="T116" fmla="*/ 2670175 w 1784"/>
                    <a:gd name="T117" fmla="*/ 2479675 h 4104"/>
                    <a:gd name="T118" fmla="*/ 2800350 w 1784"/>
                    <a:gd name="T119" fmla="*/ 2301875 h 4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4"/>
                    <a:gd name="T181" fmla="*/ 0 h 4104"/>
                    <a:gd name="T182" fmla="*/ 1784 w 1784"/>
                    <a:gd name="T183" fmla="*/ 4104 h 4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4" h="4104">
                      <a:moveTo>
                        <a:pt x="1782" y="1180"/>
                      </a:moveTo>
                      <a:lnTo>
                        <a:pt x="1782" y="1180"/>
                      </a:lnTo>
                      <a:lnTo>
                        <a:pt x="1776" y="1140"/>
                      </a:lnTo>
                      <a:lnTo>
                        <a:pt x="1774" y="1132"/>
                      </a:lnTo>
                      <a:lnTo>
                        <a:pt x="1770" y="1124"/>
                      </a:lnTo>
                      <a:lnTo>
                        <a:pt x="1760" y="1110"/>
                      </a:lnTo>
                      <a:lnTo>
                        <a:pt x="1750" y="1094"/>
                      </a:lnTo>
                      <a:lnTo>
                        <a:pt x="1742" y="1076"/>
                      </a:lnTo>
                      <a:lnTo>
                        <a:pt x="1728" y="1042"/>
                      </a:lnTo>
                      <a:lnTo>
                        <a:pt x="1722" y="1026"/>
                      </a:lnTo>
                      <a:lnTo>
                        <a:pt x="1718" y="1008"/>
                      </a:lnTo>
                      <a:lnTo>
                        <a:pt x="1714" y="972"/>
                      </a:lnTo>
                      <a:lnTo>
                        <a:pt x="1710" y="900"/>
                      </a:lnTo>
                      <a:lnTo>
                        <a:pt x="1708" y="882"/>
                      </a:lnTo>
                      <a:lnTo>
                        <a:pt x="1706" y="866"/>
                      </a:lnTo>
                      <a:lnTo>
                        <a:pt x="1702" y="850"/>
                      </a:lnTo>
                      <a:lnTo>
                        <a:pt x="1694" y="832"/>
                      </a:lnTo>
                      <a:lnTo>
                        <a:pt x="1678" y="806"/>
                      </a:lnTo>
                      <a:lnTo>
                        <a:pt x="1660" y="782"/>
                      </a:lnTo>
                      <a:lnTo>
                        <a:pt x="1600" y="708"/>
                      </a:lnTo>
                      <a:lnTo>
                        <a:pt x="1582" y="688"/>
                      </a:lnTo>
                      <a:lnTo>
                        <a:pt x="1570" y="678"/>
                      </a:lnTo>
                      <a:lnTo>
                        <a:pt x="1558" y="670"/>
                      </a:lnTo>
                      <a:lnTo>
                        <a:pt x="1526" y="652"/>
                      </a:lnTo>
                      <a:lnTo>
                        <a:pt x="1490" y="640"/>
                      </a:lnTo>
                      <a:lnTo>
                        <a:pt x="1420" y="616"/>
                      </a:lnTo>
                      <a:lnTo>
                        <a:pt x="1386" y="606"/>
                      </a:lnTo>
                      <a:lnTo>
                        <a:pt x="1352" y="596"/>
                      </a:lnTo>
                      <a:lnTo>
                        <a:pt x="1320" y="584"/>
                      </a:lnTo>
                      <a:lnTo>
                        <a:pt x="1306" y="576"/>
                      </a:lnTo>
                      <a:lnTo>
                        <a:pt x="1294" y="566"/>
                      </a:lnTo>
                      <a:lnTo>
                        <a:pt x="1270" y="536"/>
                      </a:lnTo>
                      <a:lnTo>
                        <a:pt x="1262" y="524"/>
                      </a:lnTo>
                      <a:lnTo>
                        <a:pt x="1258" y="518"/>
                      </a:lnTo>
                      <a:lnTo>
                        <a:pt x="1254" y="516"/>
                      </a:lnTo>
                      <a:lnTo>
                        <a:pt x="1214" y="584"/>
                      </a:lnTo>
                      <a:lnTo>
                        <a:pt x="1176" y="646"/>
                      </a:lnTo>
                      <a:lnTo>
                        <a:pt x="1140" y="708"/>
                      </a:lnTo>
                      <a:lnTo>
                        <a:pt x="1110" y="762"/>
                      </a:lnTo>
                      <a:lnTo>
                        <a:pt x="1092" y="788"/>
                      </a:lnTo>
                      <a:lnTo>
                        <a:pt x="1072" y="812"/>
                      </a:lnTo>
                      <a:lnTo>
                        <a:pt x="1054" y="784"/>
                      </a:lnTo>
                      <a:lnTo>
                        <a:pt x="1032" y="754"/>
                      </a:lnTo>
                      <a:lnTo>
                        <a:pt x="1022" y="740"/>
                      </a:lnTo>
                      <a:lnTo>
                        <a:pt x="1014" y="726"/>
                      </a:lnTo>
                      <a:lnTo>
                        <a:pt x="1014" y="722"/>
                      </a:lnTo>
                      <a:lnTo>
                        <a:pt x="1014" y="720"/>
                      </a:lnTo>
                      <a:lnTo>
                        <a:pt x="1020" y="712"/>
                      </a:lnTo>
                      <a:lnTo>
                        <a:pt x="1030" y="700"/>
                      </a:lnTo>
                      <a:lnTo>
                        <a:pt x="1076" y="646"/>
                      </a:lnTo>
                      <a:lnTo>
                        <a:pt x="1124" y="594"/>
                      </a:lnTo>
                      <a:lnTo>
                        <a:pt x="1174" y="540"/>
                      </a:lnTo>
                      <a:lnTo>
                        <a:pt x="1204" y="504"/>
                      </a:lnTo>
                      <a:lnTo>
                        <a:pt x="1214" y="494"/>
                      </a:lnTo>
                      <a:lnTo>
                        <a:pt x="1218" y="488"/>
                      </a:lnTo>
                      <a:lnTo>
                        <a:pt x="1220" y="482"/>
                      </a:lnTo>
                      <a:lnTo>
                        <a:pt x="1218" y="476"/>
                      </a:lnTo>
                      <a:lnTo>
                        <a:pt x="1214" y="468"/>
                      </a:lnTo>
                      <a:lnTo>
                        <a:pt x="1210" y="462"/>
                      </a:lnTo>
                      <a:lnTo>
                        <a:pt x="1206" y="454"/>
                      </a:lnTo>
                      <a:lnTo>
                        <a:pt x="1204" y="446"/>
                      </a:lnTo>
                      <a:lnTo>
                        <a:pt x="1204" y="438"/>
                      </a:lnTo>
                      <a:lnTo>
                        <a:pt x="1206" y="420"/>
                      </a:lnTo>
                      <a:lnTo>
                        <a:pt x="1210" y="402"/>
                      </a:lnTo>
                      <a:lnTo>
                        <a:pt x="1214" y="384"/>
                      </a:lnTo>
                      <a:lnTo>
                        <a:pt x="1228" y="350"/>
                      </a:lnTo>
                      <a:lnTo>
                        <a:pt x="1240" y="318"/>
                      </a:lnTo>
                      <a:lnTo>
                        <a:pt x="1244" y="300"/>
                      </a:lnTo>
                      <a:lnTo>
                        <a:pt x="1248" y="282"/>
                      </a:lnTo>
                      <a:lnTo>
                        <a:pt x="1248" y="268"/>
                      </a:lnTo>
                      <a:lnTo>
                        <a:pt x="1246" y="252"/>
                      </a:lnTo>
                      <a:lnTo>
                        <a:pt x="1242" y="220"/>
                      </a:lnTo>
                      <a:lnTo>
                        <a:pt x="1238" y="186"/>
                      </a:lnTo>
                      <a:lnTo>
                        <a:pt x="1234" y="148"/>
                      </a:lnTo>
                      <a:lnTo>
                        <a:pt x="1232" y="132"/>
                      </a:lnTo>
                      <a:lnTo>
                        <a:pt x="1228" y="116"/>
                      </a:lnTo>
                      <a:lnTo>
                        <a:pt x="1222" y="102"/>
                      </a:lnTo>
                      <a:lnTo>
                        <a:pt x="1214" y="86"/>
                      </a:lnTo>
                      <a:lnTo>
                        <a:pt x="1202" y="72"/>
                      </a:lnTo>
                      <a:lnTo>
                        <a:pt x="1190" y="58"/>
                      </a:lnTo>
                      <a:lnTo>
                        <a:pt x="1178" y="46"/>
                      </a:lnTo>
                      <a:lnTo>
                        <a:pt x="1164" y="36"/>
                      </a:lnTo>
                      <a:lnTo>
                        <a:pt x="1148" y="26"/>
                      </a:lnTo>
                      <a:lnTo>
                        <a:pt x="1132" y="18"/>
                      </a:lnTo>
                      <a:lnTo>
                        <a:pt x="1098" y="4"/>
                      </a:lnTo>
                      <a:lnTo>
                        <a:pt x="1082" y="0"/>
                      </a:lnTo>
                      <a:lnTo>
                        <a:pt x="1068" y="0"/>
                      </a:lnTo>
                      <a:lnTo>
                        <a:pt x="1054" y="0"/>
                      </a:lnTo>
                      <a:lnTo>
                        <a:pt x="1038" y="2"/>
                      </a:lnTo>
                      <a:lnTo>
                        <a:pt x="1002" y="4"/>
                      </a:lnTo>
                      <a:lnTo>
                        <a:pt x="986" y="4"/>
                      </a:lnTo>
                      <a:lnTo>
                        <a:pt x="968" y="8"/>
                      </a:lnTo>
                      <a:lnTo>
                        <a:pt x="950" y="14"/>
                      </a:lnTo>
                      <a:lnTo>
                        <a:pt x="934" y="22"/>
                      </a:lnTo>
                      <a:lnTo>
                        <a:pt x="920" y="32"/>
                      </a:lnTo>
                      <a:lnTo>
                        <a:pt x="908" y="42"/>
                      </a:lnTo>
                      <a:lnTo>
                        <a:pt x="898" y="54"/>
                      </a:lnTo>
                      <a:lnTo>
                        <a:pt x="888" y="68"/>
                      </a:lnTo>
                      <a:lnTo>
                        <a:pt x="880" y="82"/>
                      </a:lnTo>
                      <a:lnTo>
                        <a:pt x="874" y="98"/>
                      </a:lnTo>
                      <a:lnTo>
                        <a:pt x="868" y="114"/>
                      </a:lnTo>
                      <a:lnTo>
                        <a:pt x="864" y="130"/>
                      </a:lnTo>
                      <a:lnTo>
                        <a:pt x="858" y="164"/>
                      </a:lnTo>
                      <a:lnTo>
                        <a:pt x="856" y="200"/>
                      </a:lnTo>
                      <a:lnTo>
                        <a:pt x="858" y="234"/>
                      </a:lnTo>
                      <a:lnTo>
                        <a:pt x="862" y="306"/>
                      </a:lnTo>
                      <a:lnTo>
                        <a:pt x="868" y="344"/>
                      </a:lnTo>
                      <a:lnTo>
                        <a:pt x="874" y="378"/>
                      </a:lnTo>
                      <a:lnTo>
                        <a:pt x="882" y="414"/>
                      </a:lnTo>
                      <a:lnTo>
                        <a:pt x="894" y="448"/>
                      </a:lnTo>
                      <a:lnTo>
                        <a:pt x="908" y="482"/>
                      </a:lnTo>
                      <a:lnTo>
                        <a:pt x="926" y="514"/>
                      </a:lnTo>
                      <a:lnTo>
                        <a:pt x="934" y="528"/>
                      </a:lnTo>
                      <a:lnTo>
                        <a:pt x="938" y="544"/>
                      </a:lnTo>
                      <a:lnTo>
                        <a:pt x="940" y="560"/>
                      </a:lnTo>
                      <a:lnTo>
                        <a:pt x="938" y="576"/>
                      </a:lnTo>
                      <a:lnTo>
                        <a:pt x="936" y="590"/>
                      </a:lnTo>
                      <a:lnTo>
                        <a:pt x="930" y="606"/>
                      </a:lnTo>
                      <a:lnTo>
                        <a:pt x="916" y="634"/>
                      </a:lnTo>
                      <a:lnTo>
                        <a:pt x="900" y="666"/>
                      </a:lnTo>
                      <a:lnTo>
                        <a:pt x="890" y="682"/>
                      </a:lnTo>
                      <a:lnTo>
                        <a:pt x="884" y="688"/>
                      </a:lnTo>
                      <a:lnTo>
                        <a:pt x="878" y="694"/>
                      </a:lnTo>
                      <a:lnTo>
                        <a:pt x="868" y="700"/>
                      </a:lnTo>
                      <a:lnTo>
                        <a:pt x="854" y="704"/>
                      </a:lnTo>
                      <a:lnTo>
                        <a:pt x="826" y="714"/>
                      </a:lnTo>
                      <a:lnTo>
                        <a:pt x="786" y="724"/>
                      </a:lnTo>
                      <a:lnTo>
                        <a:pt x="768" y="730"/>
                      </a:lnTo>
                      <a:lnTo>
                        <a:pt x="750" y="738"/>
                      </a:lnTo>
                      <a:lnTo>
                        <a:pt x="734" y="742"/>
                      </a:lnTo>
                      <a:lnTo>
                        <a:pt x="716" y="744"/>
                      </a:lnTo>
                      <a:lnTo>
                        <a:pt x="704" y="748"/>
                      </a:lnTo>
                      <a:lnTo>
                        <a:pt x="686" y="756"/>
                      </a:lnTo>
                      <a:lnTo>
                        <a:pt x="654" y="772"/>
                      </a:lnTo>
                      <a:lnTo>
                        <a:pt x="648" y="776"/>
                      </a:lnTo>
                      <a:lnTo>
                        <a:pt x="640" y="780"/>
                      </a:lnTo>
                      <a:lnTo>
                        <a:pt x="628" y="788"/>
                      </a:lnTo>
                      <a:lnTo>
                        <a:pt x="620" y="794"/>
                      </a:lnTo>
                      <a:lnTo>
                        <a:pt x="614" y="798"/>
                      </a:lnTo>
                      <a:lnTo>
                        <a:pt x="604" y="810"/>
                      </a:lnTo>
                      <a:lnTo>
                        <a:pt x="600" y="818"/>
                      </a:lnTo>
                      <a:lnTo>
                        <a:pt x="596" y="824"/>
                      </a:lnTo>
                      <a:lnTo>
                        <a:pt x="594" y="838"/>
                      </a:lnTo>
                      <a:lnTo>
                        <a:pt x="588" y="856"/>
                      </a:lnTo>
                      <a:lnTo>
                        <a:pt x="586" y="874"/>
                      </a:lnTo>
                      <a:lnTo>
                        <a:pt x="584" y="912"/>
                      </a:lnTo>
                      <a:lnTo>
                        <a:pt x="584" y="926"/>
                      </a:lnTo>
                      <a:lnTo>
                        <a:pt x="584" y="936"/>
                      </a:lnTo>
                      <a:lnTo>
                        <a:pt x="582" y="940"/>
                      </a:lnTo>
                      <a:lnTo>
                        <a:pt x="574" y="942"/>
                      </a:lnTo>
                      <a:lnTo>
                        <a:pt x="564" y="942"/>
                      </a:lnTo>
                      <a:lnTo>
                        <a:pt x="554" y="942"/>
                      </a:lnTo>
                      <a:lnTo>
                        <a:pt x="548" y="944"/>
                      </a:lnTo>
                      <a:lnTo>
                        <a:pt x="536" y="978"/>
                      </a:lnTo>
                      <a:lnTo>
                        <a:pt x="532" y="984"/>
                      </a:lnTo>
                      <a:lnTo>
                        <a:pt x="528" y="992"/>
                      </a:lnTo>
                      <a:lnTo>
                        <a:pt x="516" y="1004"/>
                      </a:lnTo>
                      <a:lnTo>
                        <a:pt x="512" y="1008"/>
                      </a:lnTo>
                      <a:lnTo>
                        <a:pt x="502" y="1008"/>
                      </a:lnTo>
                      <a:lnTo>
                        <a:pt x="488" y="1010"/>
                      </a:lnTo>
                      <a:lnTo>
                        <a:pt x="468" y="1014"/>
                      </a:lnTo>
                      <a:lnTo>
                        <a:pt x="450" y="1020"/>
                      </a:lnTo>
                      <a:lnTo>
                        <a:pt x="444" y="1024"/>
                      </a:lnTo>
                      <a:lnTo>
                        <a:pt x="436" y="1028"/>
                      </a:lnTo>
                      <a:lnTo>
                        <a:pt x="422" y="1040"/>
                      </a:lnTo>
                      <a:lnTo>
                        <a:pt x="410" y="1056"/>
                      </a:lnTo>
                      <a:lnTo>
                        <a:pt x="402" y="1068"/>
                      </a:lnTo>
                      <a:lnTo>
                        <a:pt x="398" y="1076"/>
                      </a:lnTo>
                      <a:lnTo>
                        <a:pt x="392" y="1080"/>
                      </a:lnTo>
                      <a:lnTo>
                        <a:pt x="378" y="1090"/>
                      </a:lnTo>
                      <a:lnTo>
                        <a:pt x="370" y="1092"/>
                      </a:lnTo>
                      <a:lnTo>
                        <a:pt x="362" y="1094"/>
                      </a:lnTo>
                      <a:lnTo>
                        <a:pt x="356" y="1090"/>
                      </a:lnTo>
                      <a:lnTo>
                        <a:pt x="348" y="1086"/>
                      </a:lnTo>
                      <a:lnTo>
                        <a:pt x="314" y="1068"/>
                      </a:lnTo>
                      <a:lnTo>
                        <a:pt x="296" y="1060"/>
                      </a:lnTo>
                      <a:lnTo>
                        <a:pt x="280" y="1052"/>
                      </a:lnTo>
                      <a:lnTo>
                        <a:pt x="264" y="1046"/>
                      </a:lnTo>
                      <a:lnTo>
                        <a:pt x="250" y="1036"/>
                      </a:lnTo>
                      <a:lnTo>
                        <a:pt x="224" y="1016"/>
                      </a:lnTo>
                      <a:lnTo>
                        <a:pt x="194" y="996"/>
                      </a:lnTo>
                      <a:lnTo>
                        <a:pt x="180" y="986"/>
                      </a:lnTo>
                      <a:lnTo>
                        <a:pt x="166" y="976"/>
                      </a:lnTo>
                      <a:lnTo>
                        <a:pt x="156" y="964"/>
                      </a:lnTo>
                      <a:lnTo>
                        <a:pt x="144" y="956"/>
                      </a:lnTo>
                      <a:lnTo>
                        <a:pt x="138" y="950"/>
                      </a:lnTo>
                      <a:lnTo>
                        <a:pt x="134" y="948"/>
                      </a:lnTo>
                      <a:lnTo>
                        <a:pt x="130" y="946"/>
                      </a:lnTo>
                      <a:lnTo>
                        <a:pt x="114" y="966"/>
                      </a:lnTo>
                      <a:lnTo>
                        <a:pt x="90" y="994"/>
                      </a:lnTo>
                      <a:lnTo>
                        <a:pt x="68" y="1022"/>
                      </a:lnTo>
                      <a:lnTo>
                        <a:pt x="48" y="1050"/>
                      </a:lnTo>
                      <a:lnTo>
                        <a:pt x="30" y="1082"/>
                      </a:lnTo>
                      <a:lnTo>
                        <a:pt x="16" y="1110"/>
                      </a:lnTo>
                      <a:lnTo>
                        <a:pt x="4" y="1142"/>
                      </a:lnTo>
                      <a:lnTo>
                        <a:pt x="0" y="1158"/>
                      </a:lnTo>
                      <a:lnTo>
                        <a:pt x="0" y="1168"/>
                      </a:lnTo>
                      <a:lnTo>
                        <a:pt x="0" y="1174"/>
                      </a:lnTo>
                      <a:lnTo>
                        <a:pt x="6" y="1180"/>
                      </a:lnTo>
                      <a:lnTo>
                        <a:pt x="16" y="1184"/>
                      </a:lnTo>
                      <a:lnTo>
                        <a:pt x="32" y="1192"/>
                      </a:lnTo>
                      <a:lnTo>
                        <a:pt x="66" y="1208"/>
                      </a:lnTo>
                      <a:lnTo>
                        <a:pt x="98" y="1222"/>
                      </a:lnTo>
                      <a:lnTo>
                        <a:pt x="166" y="1250"/>
                      </a:lnTo>
                      <a:lnTo>
                        <a:pt x="194" y="1264"/>
                      </a:lnTo>
                      <a:lnTo>
                        <a:pt x="208" y="1272"/>
                      </a:lnTo>
                      <a:lnTo>
                        <a:pt x="222" y="1278"/>
                      </a:lnTo>
                      <a:lnTo>
                        <a:pt x="236" y="1282"/>
                      </a:lnTo>
                      <a:lnTo>
                        <a:pt x="250" y="1284"/>
                      </a:lnTo>
                      <a:lnTo>
                        <a:pt x="266" y="1288"/>
                      </a:lnTo>
                      <a:lnTo>
                        <a:pt x="272" y="1290"/>
                      </a:lnTo>
                      <a:lnTo>
                        <a:pt x="278" y="1294"/>
                      </a:lnTo>
                      <a:lnTo>
                        <a:pt x="302" y="1316"/>
                      </a:lnTo>
                      <a:lnTo>
                        <a:pt x="318" y="1324"/>
                      </a:lnTo>
                      <a:lnTo>
                        <a:pt x="326" y="1328"/>
                      </a:lnTo>
                      <a:lnTo>
                        <a:pt x="332" y="1328"/>
                      </a:lnTo>
                      <a:lnTo>
                        <a:pt x="408" y="1328"/>
                      </a:lnTo>
                      <a:lnTo>
                        <a:pt x="420" y="1328"/>
                      </a:lnTo>
                      <a:lnTo>
                        <a:pt x="432" y="1324"/>
                      </a:lnTo>
                      <a:lnTo>
                        <a:pt x="458" y="1316"/>
                      </a:lnTo>
                      <a:lnTo>
                        <a:pt x="488" y="1306"/>
                      </a:lnTo>
                      <a:lnTo>
                        <a:pt x="520" y="1298"/>
                      </a:lnTo>
                      <a:lnTo>
                        <a:pt x="548" y="1292"/>
                      </a:lnTo>
                      <a:lnTo>
                        <a:pt x="578" y="1284"/>
                      </a:lnTo>
                      <a:lnTo>
                        <a:pt x="592" y="1278"/>
                      </a:lnTo>
                      <a:lnTo>
                        <a:pt x="606" y="1272"/>
                      </a:lnTo>
                      <a:lnTo>
                        <a:pt x="618" y="1264"/>
                      </a:lnTo>
                      <a:lnTo>
                        <a:pt x="630" y="1254"/>
                      </a:lnTo>
                      <a:lnTo>
                        <a:pt x="634" y="1272"/>
                      </a:lnTo>
                      <a:lnTo>
                        <a:pt x="636" y="1292"/>
                      </a:lnTo>
                      <a:lnTo>
                        <a:pt x="638" y="1332"/>
                      </a:lnTo>
                      <a:lnTo>
                        <a:pt x="636" y="1410"/>
                      </a:lnTo>
                      <a:lnTo>
                        <a:pt x="634" y="1536"/>
                      </a:lnTo>
                      <a:lnTo>
                        <a:pt x="634" y="1686"/>
                      </a:lnTo>
                      <a:lnTo>
                        <a:pt x="630" y="1838"/>
                      </a:lnTo>
                      <a:lnTo>
                        <a:pt x="626" y="1992"/>
                      </a:lnTo>
                      <a:lnTo>
                        <a:pt x="620" y="2146"/>
                      </a:lnTo>
                      <a:lnTo>
                        <a:pt x="622" y="2162"/>
                      </a:lnTo>
                      <a:lnTo>
                        <a:pt x="624" y="2168"/>
                      </a:lnTo>
                      <a:lnTo>
                        <a:pt x="626" y="2174"/>
                      </a:lnTo>
                      <a:lnTo>
                        <a:pt x="630" y="2178"/>
                      </a:lnTo>
                      <a:lnTo>
                        <a:pt x="636" y="2180"/>
                      </a:lnTo>
                      <a:lnTo>
                        <a:pt x="642" y="2182"/>
                      </a:lnTo>
                      <a:lnTo>
                        <a:pt x="652" y="2182"/>
                      </a:lnTo>
                      <a:lnTo>
                        <a:pt x="668" y="2180"/>
                      </a:lnTo>
                      <a:lnTo>
                        <a:pt x="686" y="2176"/>
                      </a:lnTo>
                      <a:lnTo>
                        <a:pt x="704" y="2174"/>
                      </a:lnTo>
                      <a:lnTo>
                        <a:pt x="712" y="2174"/>
                      </a:lnTo>
                      <a:lnTo>
                        <a:pt x="720" y="2174"/>
                      </a:lnTo>
                      <a:lnTo>
                        <a:pt x="730" y="2178"/>
                      </a:lnTo>
                      <a:lnTo>
                        <a:pt x="736" y="2182"/>
                      </a:lnTo>
                      <a:lnTo>
                        <a:pt x="740" y="2188"/>
                      </a:lnTo>
                      <a:lnTo>
                        <a:pt x="744" y="2194"/>
                      </a:lnTo>
                      <a:lnTo>
                        <a:pt x="748" y="2210"/>
                      </a:lnTo>
                      <a:lnTo>
                        <a:pt x="750" y="2226"/>
                      </a:lnTo>
                      <a:lnTo>
                        <a:pt x="760" y="2288"/>
                      </a:lnTo>
                      <a:lnTo>
                        <a:pt x="786" y="2424"/>
                      </a:lnTo>
                      <a:lnTo>
                        <a:pt x="798" y="2490"/>
                      </a:lnTo>
                      <a:lnTo>
                        <a:pt x="808" y="2558"/>
                      </a:lnTo>
                      <a:lnTo>
                        <a:pt x="830" y="2716"/>
                      </a:lnTo>
                      <a:lnTo>
                        <a:pt x="852" y="2874"/>
                      </a:lnTo>
                      <a:lnTo>
                        <a:pt x="862" y="2948"/>
                      </a:lnTo>
                      <a:lnTo>
                        <a:pt x="868" y="3022"/>
                      </a:lnTo>
                      <a:lnTo>
                        <a:pt x="872" y="3096"/>
                      </a:lnTo>
                      <a:lnTo>
                        <a:pt x="872" y="3134"/>
                      </a:lnTo>
                      <a:lnTo>
                        <a:pt x="870" y="3170"/>
                      </a:lnTo>
                      <a:lnTo>
                        <a:pt x="866" y="3206"/>
                      </a:lnTo>
                      <a:lnTo>
                        <a:pt x="862" y="3240"/>
                      </a:lnTo>
                      <a:lnTo>
                        <a:pt x="852" y="3312"/>
                      </a:lnTo>
                      <a:lnTo>
                        <a:pt x="840" y="3384"/>
                      </a:lnTo>
                      <a:lnTo>
                        <a:pt x="834" y="3420"/>
                      </a:lnTo>
                      <a:lnTo>
                        <a:pt x="824" y="3454"/>
                      </a:lnTo>
                      <a:lnTo>
                        <a:pt x="816" y="3488"/>
                      </a:lnTo>
                      <a:lnTo>
                        <a:pt x="810" y="3524"/>
                      </a:lnTo>
                      <a:lnTo>
                        <a:pt x="806" y="3538"/>
                      </a:lnTo>
                      <a:lnTo>
                        <a:pt x="804" y="3554"/>
                      </a:lnTo>
                      <a:lnTo>
                        <a:pt x="802" y="3568"/>
                      </a:lnTo>
                      <a:lnTo>
                        <a:pt x="794" y="3584"/>
                      </a:lnTo>
                      <a:lnTo>
                        <a:pt x="776" y="3610"/>
                      </a:lnTo>
                      <a:lnTo>
                        <a:pt x="756" y="3638"/>
                      </a:lnTo>
                      <a:lnTo>
                        <a:pt x="746" y="3650"/>
                      </a:lnTo>
                      <a:lnTo>
                        <a:pt x="734" y="3662"/>
                      </a:lnTo>
                      <a:lnTo>
                        <a:pt x="722" y="3670"/>
                      </a:lnTo>
                      <a:lnTo>
                        <a:pt x="708" y="3678"/>
                      </a:lnTo>
                      <a:lnTo>
                        <a:pt x="676" y="3694"/>
                      </a:lnTo>
                      <a:lnTo>
                        <a:pt x="642" y="3708"/>
                      </a:lnTo>
                      <a:lnTo>
                        <a:pt x="610" y="3724"/>
                      </a:lnTo>
                      <a:lnTo>
                        <a:pt x="578" y="3742"/>
                      </a:lnTo>
                      <a:lnTo>
                        <a:pt x="566" y="3752"/>
                      </a:lnTo>
                      <a:lnTo>
                        <a:pt x="552" y="3762"/>
                      </a:lnTo>
                      <a:lnTo>
                        <a:pt x="550" y="3766"/>
                      </a:lnTo>
                      <a:lnTo>
                        <a:pt x="546" y="3770"/>
                      </a:lnTo>
                      <a:lnTo>
                        <a:pt x="546" y="3778"/>
                      </a:lnTo>
                      <a:lnTo>
                        <a:pt x="548" y="3788"/>
                      </a:lnTo>
                      <a:lnTo>
                        <a:pt x="550" y="3796"/>
                      </a:lnTo>
                      <a:lnTo>
                        <a:pt x="556" y="3810"/>
                      </a:lnTo>
                      <a:lnTo>
                        <a:pt x="558" y="3814"/>
                      </a:lnTo>
                      <a:lnTo>
                        <a:pt x="564" y="3818"/>
                      </a:lnTo>
                      <a:lnTo>
                        <a:pt x="584" y="3826"/>
                      </a:lnTo>
                      <a:lnTo>
                        <a:pt x="604" y="3830"/>
                      </a:lnTo>
                      <a:lnTo>
                        <a:pt x="620" y="3834"/>
                      </a:lnTo>
                      <a:lnTo>
                        <a:pt x="638" y="3836"/>
                      </a:lnTo>
                      <a:lnTo>
                        <a:pt x="674" y="3836"/>
                      </a:lnTo>
                      <a:lnTo>
                        <a:pt x="710" y="3832"/>
                      </a:lnTo>
                      <a:lnTo>
                        <a:pt x="744" y="3826"/>
                      </a:lnTo>
                      <a:lnTo>
                        <a:pt x="762" y="3822"/>
                      </a:lnTo>
                      <a:lnTo>
                        <a:pt x="776" y="3814"/>
                      </a:lnTo>
                      <a:lnTo>
                        <a:pt x="792" y="3806"/>
                      </a:lnTo>
                      <a:lnTo>
                        <a:pt x="806" y="3796"/>
                      </a:lnTo>
                      <a:lnTo>
                        <a:pt x="834" y="3774"/>
                      </a:lnTo>
                      <a:lnTo>
                        <a:pt x="848" y="3764"/>
                      </a:lnTo>
                      <a:lnTo>
                        <a:pt x="864" y="3756"/>
                      </a:lnTo>
                      <a:lnTo>
                        <a:pt x="870" y="3754"/>
                      </a:lnTo>
                      <a:lnTo>
                        <a:pt x="878" y="3752"/>
                      </a:lnTo>
                      <a:lnTo>
                        <a:pt x="896" y="3754"/>
                      </a:lnTo>
                      <a:lnTo>
                        <a:pt x="912" y="3758"/>
                      </a:lnTo>
                      <a:lnTo>
                        <a:pt x="928" y="3760"/>
                      </a:lnTo>
                      <a:lnTo>
                        <a:pt x="946" y="3760"/>
                      </a:lnTo>
                      <a:lnTo>
                        <a:pt x="966" y="3758"/>
                      </a:lnTo>
                      <a:lnTo>
                        <a:pt x="1002" y="3752"/>
                      </a:lnTo>
                      <a:lnTo>
                        <a:pt x="1016" y="3748"/>
                      </a:lnTo>
                      <a:lnTo>
                        <a:pt x="1034" y="3740"/>
                      </a:lnTo>
                      <a:lnTo>
                        <a:pt x="1050" y="3732"/>
                      </a:lnTo>
                      <a:lnTo>
                        <a:pt x="1058" y="3726"/>
                      </a:lnTo>
                      <a:lnTo>
                        <a:pt x="1062" y="3720"/>
                      </a:lnTo>
                      <a:lnTo>
                        <a:pt x="1066" y="3714"/>
                      </a:lnTo>
                      <a:lnTo>
                        <a:pt x="1068" y="3706"/>
                      </a:lnTo>
                      <a:lnTo>
                        <a:pt x="1070" y="3686"/>
                      </a:lnTo>
                      <a:lnTo>
                        <a:pt x="1072" y="3666"/>
                      </a:lnTo>
                      <a:lnTo>
                        <a:pt x="1074" y="3648"/>
                      </a:lnTo>
                      <a:lnTo>
                        <a:pt x="1078" y="3632"/>
                      </a:lnTo>
                      <a:lnTo>
                        <a:pt x="1084" y="3618"/>
                      </a:lnTo>
                      <a:lnTo>
                        <a:pt x="1088" y="3612"/>
                      </a:lnTo>
                      <a:lnTo>
                        <a:pt x="1094" y="3606"/>
                      </a:lnTo>
                      <a:lnTo>
                        <a:pt x="1100" y="3600"/>
                      </a:lnTo>
                      <a:lnTo>
                        <a:pt x="1104" y="3592"/>
                      </a:lnTo>
                      <a:lnTo>
                        <a:pt x="1108" y="3576"/>
                      </a:lnTo>
                      <a:lnTo>
                        <a:pt x="1110" y="3560"/>
                      </a:lnTo>
                      <a:lnTo>
                        <a:pt x="1110" y="3542"/>
                      </a:lnTo>
                      <a:lnTo>
                        <a:pt x="1108" y="3526"/>
                      </a:lnTo>
                      <a:lnTo>
                        <a:pt x="1104" y="3478"/>
                      </a:lnTo>
                      <a:lnTo>
                        <a:pt x="1104" y="3414"/>
                      </a:lnTo>
                      <a:lnTo>
                        <a:pt x="1104" y="3356"/>
                      </a:lnTo>
                      <a:lnTo>
                        <a:pt x="1104" y="3326"/>
                      </a:lnTo>
                      <a:lnTo>
                        <a:pt x="1108" y="3308"/>
                      </a:lnTo>
                      <a:lnTo>
                        <a:pt x="1112" y="3292"/>
                      </a:lnTo>
                      <a:lnTo>
                        <a:pt x="1114" y="3256"/>
                      </a:lnTo>
                      <a:lnTo>
                        <a:pt x="1116" y="3218"/>
                      </a:lnTo>
                      <a:lnTo>
                        <a:pt x="1118" y="3180"/>
                      </a:lnTo>
                      <a:lnTo>
                        <a:pt x="1120" y="3104"/>
                      </a:lnTo>
                      <a:lnTo>
                        <a:pt x="1126" y="2980"/>
                      </a:lnTo>
                      <a:lnTo>
                        <a:pt x="1134" y="2856"/>
                      </a:lnTo>
                      <a:lnTo>
                        <a:pt x="1142" y="2732"/>
                      </a:lnTo>
                      <a:lnTo>
                        <a:pt x="1148" y="2608"/>
                      </a:lnTo>
                      <a:lnTo>
                        <a:pt x="1154" y="2614"/>
                      </a:lnTo>
                      <a:lnTo>
                        <a:pt x="1158" y="2620"/>
                      </a:lnTo>
                      <a:lnTo>
                        <a:pt x="1164" y="2634"/>
                      </a:lnTo>
                      <a:lnTo>
                        <a:pt x="1168" y="2650"/>
                      </a:lnTo>
                      <a:lnTo>
                        <a:pt x="1172" y="2666"/>
                      </a:lnTo>
                      <a:lnTo>
                        <a:pt x="1196" y="2732"/>
                      </a:lnTo>
                      <a:lnTo>
                        <a:pt x="1218" y="2804"/>
                      </a:lnTo>
                      <a:lnTo>
                        <a:pt x="1228" y="2838"/>
                      </a:lnTo>
                      <a:lnTo>
                        <a:pt x="1240" y="2874"/>
                      </a:lnTo>
                      <a:lnTo>
                        <a:pt x="1266" y="2944"/>
                      </a:lnTo>
                      <a:lnTo>
                        <a:pt x="1286" y="3016"/>
                      </a:lnTo>
                      <a:lnTo>
                        <a:pt x="1292" y="3050"/>
                      </a:lnTo>
                      <a:lnTo>
                        <a:pt x="1296" y="3084"/>
                      </a:lnTo>
                      <a:lnTo>
                        <a:pt x="1300" y="3120"/>
                      </a:lnTo>
                      <a:lnTo>
                        <a:pt x="1304" y="3156"/>
                      </a:lnTo>
                      <a:lnTo>
                        <a:pt x="1316" y="3226"/>
                      </a:lnTo>
                      <a:lnTo>
                        <a:pt x="1324" y="3300"/>
                      </a:lnTo>
                      <a:lnTo>
                        <a:pt x="1332" y="3372"/>
                      </a:lnTo>
                      <a:lnTo>
                        <a:pt x="1336" y="3444"/>
                      </a:lnTo>
                      <a:lnTo>
                        <a:pt x="1340" y="3518"/>
                      </a:lnTo>
                      <a:lnTo>
                        <a:pt x="1344" y="3590"/>
                      </a:lnTo>
                      <a:lnTo>
                        <a:pt x="1350" y="3662"/>
                      </a:lnTo>
                      <a:lnTo>
                        <a:pt x="1358" y="3736"/>
                      </a:lnTo>
                      <a:lnTo>
                        <a:pt x="1358" y="3744"/>
                      </a:lnTo>
                      <a:lnTo>
                        <a:pt x="1358" y="3750"/>
                      </a:lnTo>
                      <a:lnTo>
                        <a:pt x="1362" y="3754"/>
                      </a:lnTo>
                      <a:lnTo>
                        <a:pt x="1370" y="3756"/>
                      </a:lnTo>
                      <a:lnTo>
                        <a:pt x="1378" y="3758"/>
                      </a:lnTo>
                      <a:lnTo>
                        <a:pt x="1388" y="3758"/>
                      </a:lnTo>
                      <a:lnTo>
                        <a:pt x="1398" y="3760"/>
                      </a:lnTo>
                      <a:lnTo>
                        <a:pt x="1406" y="3762"/>
                      </a:lnTo>
                      <a:lnTo>
                        <a:pt x="1410" y="3768"/>
                      </a:lnTo>
                      <a:lnTo>
                        <a:pt x="1412" y="3774"/>
                      </a:lnTo>
                      <a:lnTo>
                        <a:pt x="1414" y="3794"/>
                      </a:lnTo>
                      <a:lnTo>
                        <a:pt x="1412" y="3830"/>
                      </a:lnTo>
                      <a:lnTo>
                        <a:pt x="1412" y="3836"/>
                      </a:lnTo>
                      <a:lnTo>
                        <a:pt x="1408" y="3844"/>
                      </a:lnTo>
                      <a:lnTo>
                        <a:pt x="1400" y="3860"/>
                      </a:lnTo>
                      <a:lnTo>
                        <a:pt x="1380" y="3890"/>
                      </a:lnTo>
                      <a:lnTo>
                        <a:pt x="1360" y="3918"/>
                      </a:lnTo>
                      <a:lnTo>
                        <a:pt x="1350" y="3930"/>
                      </a:lnTo>
                      <a:lnTo>
                        <a:pt x="1338" y="3942"/>
                      </a:lnTo>
                      <a:lnTo>
                        <a:pt x="1312" y="3966"/>
                      </a:lnTo>
                      <a:lnTo>
                        <a:pt x="1284" y="3994"/>
                      </a:lnTo>
                      <a:lnTo>
                        <a:pt x="1272" y="4008"/>
                      </a:lnTo>
                      <a:lnTo>
                        <a:pt x="1262" y="4024"/>
                      </a:lnTo>
                      <a:lnTo>
                        <a:pt x="1256" y="4040"/>
                      </a:lnTo>
                      <a:lnTo>
                        <a:pt x="1254" y="4048"/>
                      </a:lnTo>
                      <a:lnTo>
                        <a:pt x="1254" y="4056"/>
                      </a:lnTo>
                      <a:lnTo>
                        <a:pt x="1256" y="4064"/>
                      </a:lnTo>
                      <a:lnTo>
                        <a:pt x="1260" y="4070"/>
                      </a:lnTo>
                      <a:lnTo>
                        <a:pt x="1264" y="4076"/>
                      </a:lnTo>
                      <a:lnTo>
                        <a:pt x="1270" y="4080"/>
                      </a:lnTo>
                      <a:lnTo>
                        <a:pt x="1284" y="4088"/>
                      </a:lnTo>
                      <a:lnTo>
                        <a:pt x="1298" y="4092"/>
                      </a:lnTo>
                      <a:lnTo>
                        <a:pt x="1332" y="4098"/>
                      </a:lnTo>
                      <a:lnTo>
                        <a:pt x="1362" y="4102"/>
                      </a:lnTo>
                      <a:lnTo>
                        <a:pt x="1380" y="4104"/>
                      </a:lnTo>
                      <a:lnTo>
                        <a:pt x="1398" y="4102"/>
                      </a:lnTo>
                      <a:lnTo>
                        <a:pt x="1416" y="4100"/>
                      </a:lnTo>
                      <a:lnTo>
                        <a:pt x="1434" y="4096"/>
                      </a:lnTo>
                      <a:lnTo>
                        <a:pt x="1470" y="4086"/>
                      </a:lnTo>
                      <a:lnTo>
                        <a:pt x="1502" y="4072"/>
                      </a:lnTo>
                      <a:lnTo>
                        <a:pt x="1534" y="4054"/>
                      </a:lnTo>
                      <a:lnTo>
                        <a:pt x="1548" y="4044"/>
                      </a:lnTo>
                      <a:lnTo>
                        <a:pt x="1562" y="4032"/>
                      </a:lnTo>
                      <a:lnTo>
                        <a:pt x="1574" y="4018"/>
                      </a:lnTo>
                      <a:lnTo>
                        <a:pt x="1586" y="4006"/>
                      </a:lnTo>
                      <a:lnTo>
                        <a:pt x="1596" y="3990"/>
                      </a:lnTo>
                      <a:lnTo>
                        <a:pt x="1602" y="3984"/>
                      </a:lnTo>
                      <a:lnTo>
                        <a:pt x="1608" y="3980"/>
                      </a:lnTo>
                      <a:lnTo>
                        <a:pt x="1624" y="3974"/>
                      </a:lnTo>
                      <a:lnTo>
                        <a:pt x="1640" y="3966"/>
                      </a:lnTo>
                      <a:lnTo>
                        <a:pt x="1654" y="3956"/>
                      </a:lnTo>
                      <a:lnTo>
                        <a:pt x="1668" y="3946"/>
                      </a:lnTo>
                      <a:lnTo>
                        <a:pt x="1678" y="3934"/>
                      </a:lnTo>
                      <a:lnTo>
                        <a:pt x="1684" y="3928"/>
                      </a:lnTo>
                      <a:lnTo>
                        <a:pt x="1684" y="3922"/>
                      </a:lnTo>
                      <a:lnTo>
                        <a:pt x="1686" y="3902"/>
                      </a:lnTo>
                      <a:lnTo>
                        <a:pt x="1688" y="3884"/>
                      </a:lnTo>
                      <a:lnTo>
                        <a:pt x="1688" y="3852"/>
                      </a:lnTo>
                      <a:lnTo>
                        <a:pt x="1684" y="3834"/>
                      </a:lnTo>
                      <a:lnTo>
                        <a:pt x="1680" y="3818"/>
                      </a:lnTo>
                      <a:lnTo>
                        <a:pt x="1670" y="3784"/>
                      </a:lnTo>
                      <a:lnTo>
                        <a:pt x="1666" y="3768"/>
                      </a:lnTo>
                      <a:lnTo>
                        <a:pt x="1666" y="3750"/>
                      </a:lnTo>
                      <a:lnTo>
                        <a:pt x="1668" y="3734"/>
                      </a:lnTo>
                      <a:lnTo>
                        <a:pt x="1674" y="3720"/>
                      </a:lnTo>
                      <a:lnTo>
                        <a:pt x="1678" y="3704"/>
                      </a:lnTo>
                      <a:lnTo>
                        <a:pt x="1680" y="3688"/>
                      </a:lnTo>
                      <a:lnTo>
                        <a:pt x="1678" y="3616"/>
                      </a:lnTo>
                      <a:lnTo>
                        <a:pt x="1676" y="3540"/>
                      </a:lnTo>
                      <a:lnTo>
                        <a:pt x="1676" y="3466"/>
                      </a:lnTo>
                      <a:lnTo>
                        <a:pt x="1676" y="3394"/>
                      </a:lnTo>
                      <a:lnTo>
                        <a:pt x="1678" y="3322"/>
                      </a:lnTo>
                      <a:lnTo>
                        <a:pt x="1680" y="3250"/>
                      </a:lnTo>
                      <a:lnTo>
                        <a:pt x="1682" y="3178"/>
                      </a:lnTo>
                      <a:lnTo>
                        <a:pt x="1680" y="3108"/>
                      </a:lnTo>
                      <a:lnTo>
                        <a:pt x="1678" y="3072"/>
                      </a:lnTo>
                      <a:lnTo>
                        <a:pt x="1674" y="3036"/>
                      </a:lnTo>
                      <a:lnTo>
                        <a:pt x="1658" y="2958"/>
                      </a:lnTo>
                      <a:lnTo>
                        <a:pt x="1642" y="2880"/>
                      </a:lnTo>
                      <a:lnTo>
                        <a:pt x="1632" y="2816"/>
                      </a:lnTo>
                      <a:lnTo>
                        <a:pt x="1620" y="2752"/>
                      </a:lnTo>
                      <a:lnTo>
                        <a:pt x="1600" y="2622"/>
                      </a:lnTo>
                      <a:lnTo>
                        <a:pt x="1570" y="2468"/>
                      </a:lnTo>
                      <a:lnTo>
                        <a:pt x="1558" y="2392"/>
                      </a:lnTo>
                      <a:lnTo>
                        <a:pt x="1552" y="2354"/>
                      </a:lnTo>
                      <a:lnTo>
                        <a:pt x="1548" y="2314"/>
                      </a:lnTo>
                      <a:lnTo>
                        <a:pt x="1546" y="2278"/>
                      </a:lnTo>
                      <a:lnTo>
                        <a:pt x="1546" y="2262"/>
                      </a:lnTo>
                      <a:lnTo>
                        <a:pt x="1548" y="2244"/>
                      </a:lnTo>
                      <a:lnTo>
                        <a:pt x="1550" y="2228"/>
                      </a:lnTo>
                      <a:lnTo>
                        <a:pt x="1552" y="2222"/>
                      </a:lnTo>
                      <a:lnTo>
                        <a:pt x="1556" y="2216"/>
                      </a:lnTo>
                      <a:lnTo>
                        <a:pt x="1562" y="2212"/>
                      </a:lnTo>
                      <a:lnTo>
                        <a:pt x="1564" y="2210"/>
                      </a:lnTo>
                      <a:lnTo>
                        <a:pt x="1566" y="2208"/>
                      </a:lnTo>
                      <a:lnTo>
                        <a:pt x="1570" y="2204"/>
                      </a:lnTo>
                      <a:lnTo>
                        <a:pt x="1570" y="2190"/>
                      </a:lnTo>
                      <a:lnTo>
                        <a:pt x="1570" y="2176"/>
                      </a:lnTo>
                      <a:lnTo>
                        <a:pt x="1570" y="2138"/>
                      </a:lnTo>
                      <a:lnTo>
                        <a:pt x="1564" y="2104"/>
                      </a:lnTo>
                      <a:lnTo>
                        <a:pt x="1560" y="2070"/>
                      </a:lnTo>
                      <a:lnTo>
                        <a:pt x="1556" y="2002"/>
                      </a:lnTo>
                      <a:lnTo>
                        <a:pt x="1550" y="1932"/>
                      </a:lnTo>
                      <a:lnTo>
                        <a:pt x="1542" y="1856"/>
                      </a:lnTo>
                      <a:lnTo>
                        <a:pt x="1532" y="1780"/>
                      </a:lnTo>
                      <a:lnTo>
                        <a:pt x="1526" y="1746"/>
                      </a:lnTo>
                      <a:lnTo>
                        <a:pt x="1524" y="1730"/>
                      </a:lnTo>
                      <a:lnTo>
                        <a:pt x="1524" y="1712"/>
                      </a:lnTo>
                      <a:lnTo>
                        <a:pt x="1524" y="1696"/>
                      </a:lnTo>
                      <a:lnTo>
                        <a:pt x="1528" y="1680"/>
                      </a:lnTo>
                      <a:lnTo>
                        <a:pt x="1534" y="1664"/>
                      </a:lnTo>
                      <a:lnTo>
                        <a:pt x="1542" y="1650"/>
                      </a:lnTo>
                      <a:lnTo>
                        <a:pt x="1550" y="1638"/>
                      </a:lnTo>
                      <a:lnTo>
                        <a:pt x="1554" y="1632"/>
                      </a:lnTo>
                      <a:lnTo>
                        <a:pt x="1560" y="1628"/>
                      </a:lnTo>
                      <a:lnTo>
                        <a:pt x="1594" y="1616"/>
                      </a:lnTo>
                      <a:lnTo>
                        <a:pt x="1628" y="1600"/>
                      </a:lnTo>
                      <a:lnTo>
                        <a:pt x="1644" y="1590"/>
                      </a:lnTo>
                      <a:lnTo>
                        <a:pt x="1660" y="1578"/>
                      </a:lnTo>
                      <a:lnTo>
                        <a:pt x="1682" y="1562"/>
                      </a:lnTo>
                      <a:lnTo>
                        <a:pt x="1706" y="1550"/>
                      </a:lnTo>
                      <a:lnTo>
                        <a:pt x="1718" y="1544"/>
                      </a:lnTo>
                      <a:lnTo>
                        <a:pt x="1726" y="1536"/>
                      </a:lnTo>
                      <a:lnTo>
                        <a:pt x="1732" y="1528"/>
                      </a:lnTo>
                      <a:lnTo>
                        <a:pt x="1738" y="1514"/>
                      </a:lnTo>
                      <a:lnTo>
                        <a:pt x="1750" y="1488"/>
                      </a:lnTo>
                      <a:lnTo>
                        <a:pt x="1760" y="1460"/>
                      </a:lnTo>
                      <a:lnTo>
                        <a:pt x="1764" y="1450"/>
                      </a:lnTo>
                      <a:lnTo>
                        <a:pt x="1772" y="1438"/>
                      </a:lnTo>
                      <a:lnTo>
                        <a:pt x="1778" y="1426"/>
                      </a:lnTo>
                      <a:lnTo>
                        <a:pt x="1782" y="1414"/>
                      </a:lnTo>
                      <a:lnTo>
                        <a:pt x="1784" y="1356"/>
                      </a:lnTo>
                      <a:lnTo>
                        <a:pt x="1784" y="1296"/>
                      </a:lnTo>
                      <a:lnTo>
                        <a:pt x="1784" y="1238"/>
                      </a:lnTo>
                      <a:lnTo>
                        <a:pt x="1782" y="1180"/>
                      </a:lnTo>
                      <a:close/>
                    </a:path>
                  </a:pathLst>
                </a:custGeom>
                <a:solidFill>
                  <a:srgbClr val="010101"/>
                </a:solidFill>
                <a:ln w="9525">
                  <a:noFill/>
                  <a:round/>
                  <a:headEnd/>
                  <a:tailEnd/>
                </a:ln>
              </p:spPr>
              <p:txBody>
                <a:bodyPr/>
                <a:lstStyle/>
                <a:p>
                  <a:endParaRPr lang="nb-NO">
                    <a:solidFill>
                      <a:srgbClr val="000000"/>
                    </a:solidFill>
                  </a:endParaRPr>
                </a:p>
              </p:txBody>
            </p:sp>
            <p:sp>
              <p:nvSpPr>
                <p:cNvPr id="19" name="Freeform 11"/>
                <p:cNvSpPr>
                  <a:spLocks/>
                </p:cNvSpPr>
                <p:nvPr/>
              </p:nvSpPr>
              <p:spPr bwMode="auto">
                <a:xfrm>
                  <a:off x="3950008" y="328888"/>
                  <a:ext cx="2834967" cy="6514834"/>
                </a:xfrm>
                <a:custGeom>
                  <a:avLst/>
                  <a:gdLst>
                    <a:gd name="T0" fmla="*/ 2743200 w 1784"/>
                    <a:gd name="T1" fmla="*/ 1654175 h 4104"/>
                    <a:gd name="T2" fmla="*/ 2689225 w 1784"/>
                    <a:gd name="T3" fmla="*/ 1320800 h 4104"/>
                    <a:gd name="T4" fmla="*/ 2365375 w 1784"/>
                    <a:gd name="T5" fmla="*/ 1016000 h 4104"/>
                    <a:gd name="T6" fmla="*/ 2016125 w 1784"/>
                    <a:gd name="T7" fmla="*/ 850900 h 4104"/>
                    <a:gd name="T8" fmla="*/ 1762125 w 1784"/>
                    <a:gd name="T9" fmla="*/ 1209675 h 4104"/>
                    <a:gd name="T10" fmla="*/ 1609725 w 1784"/>
                    <a:gd name="T11" fmla="*/ 1143000 h 4104"/>
                    <a:gd name="T12" fmla="*/ 1927225 w 1784"/>
                    <a:gd name="T13" fmla="*/ 784225 h 4104"/>
                    <a:gd name="T14" fmla="*/ 1914525 w 1784"/>
                    <a:gd name="T15" fmla="*/ 666750 h 4104"/>
                    <a:gd name="T16" fmla="*/ 1978025 w 1784"/>
                    <a:gd name="T17" fmla="*/ 400050 h 4104"/>
                    <a:gd name="T18" fmla="*/ 1908175 w 1784"/>
                    <a:gd name="T19" fmla="*/ 114300 h 4104"/>
                    <a:gd name="T20" fmla="*/ 1647825 w 1784"/>
                    <a:gd name="T21" fmla="*/ 3175 h 4104"/>
                    <a:gd name="T22" fmla="*/ 1409700 w 1784"/>
                    <a:gd name="T23" fmla="*/ 107950 h 4104"/>
                    <a:gd name="T24" fmla="*/ 1387475 w 1784"/>
                    <a:gd name="T25" fmla="*/ 600075 h 4104"/>
                    <a:gd name="T26" fmla="*/ 1476375 w 1784"/>
                    <a:gd name="T27" fmla="*/ 962025 h 4104"/>
                    <a:gd name="T28" fmla="*/ 1247775 w 1784"/>
                    <a:gd name="T29" fmla="*/ 1149350 h 4104"/>
                    <a:gd name="T30" fmla="*/ 1038225 w 1784"/>
                    <a:gd name="T31" fmla="*/ 1225550 h 4104"/>
                    <a:gd name="T32" fmla="*/ 942975 w 1784"/>
                    <a:gd name="T33" fmla="*/ 1330325 h 4104"/>
                    <a:gd name="T34" fmla="*/ 895350 w 1784"/>
                    <a:gd name="T35" fmla="*/ 1495425 h 4104"/>
                    <a:gd name="T36" fmla="*/ 796925 w 1784"/>
                    <a:gd name="T37" fmla="*/ 1600200 h 4104"/>
                    <a:gd name="T38" fmla="*/ 638175 w 1784"/>
                    <a:gd name="T39" fmla="*/ 1695450 h 4104"/>
                    <a:gd name="T40" fmla="*/ 469900 w 1784"/>
                    <a:gd name="T41" fmla="*/ 1682750 h 4104"/>
                    <a:gd name="T42" fmla="*/ 247650 w 1784"/>
                    <a:gd name="T43" fmla="*/ 1530350 h 4104"/>
                    <a:gd name="T44" fmla="*/ 76200 w 1784"/>
                    <a:gd name="T45" fmla="*/ 1666875 h 4104"/>
                    <a:gd name="T46" fmla="*/ 25400 w 1784"/>
                    <a:gd name="T47" fmla="*/ 1879600 h 4104"/>
                    <a:gd name="T48" fmla="*/ 374650 w 1784"/>
                    <a:gd name="T49" fmla="*/ 2035175 h 4104"/>
                    <a:gd name="T50" fmla="*/ 647700 w 1784"/>
                    <a:gd name="T51" fmla="*/ 2108200 h 4104"/>
                    <a:gd name="T52" fmla="*/ 939800 w 1784"/>
                    <a:gd name="T53" fmla="*/ 2028825 h 4104"/>
                    <a:gd name="T54" fmla="*/ 1006475 w 1784"/>
                    <a:gd name="T55" fmla="*/ 2438400 h 4104"/>
                    <a:gd name="T56" fmla="*/ 1009650 w 1784"/>
                    <a:gd name="T57" fmla="*/ 3460750 h 4104"/>
                    <a:gd name="T58" fmla="*/ 1168400 w 1784"/>
                    <a:gd name="T59" fmla="*/ 3463925 h 4104"/>
                    <a:gd name="T60" fmla="*/ 1282700 w 1784"/>
                    <a:gd name="T61" fmla="*/ 4060825 h 4104"/>
                    <a:gd name="T62" fmla="*/ 1368425 w 1784"/>
                    <a:gd name="T63" fmla="*/ 5143499 h 4104"/>
                    <a:gd name="T64" fmla="*/ 1276350 w 1784"/>
                    <a:gd name="T65" fmla="*/ 5641974 h 4104"/>
                    <a:gd name="T66" fmla="*/ 1123950 w 1784"/>
                    <a:gd name="T67" fmla="*/ 5838824 h 4104"/>
                    <a:gd name="T68" fmla="*/ 866775 w 1784"/>
                    <a:gd name="T69" fmla="*/ 5997574 h 4104"/>
                    <a:gd name="T70" fmla="*/ 984250 w 1784"/>
                    <a:gd name="T71" fmla="*/ 6086474 h 4104"/>
                    <a:gd name="T72" fmla="*/ 1346200 w 1784"/>
                    <a:gd name="T73" fmla="*/ 5975349 h 4104"/>
                    <a:gd name="T74" fmla="*/ 1590675 w 1784"/>
                    <a:gd name="T75" fmla="*/ 5956299 h 4104"/>
                    <a:gd name="T76" fmla="*/ 1701800 w 1784"/>
                    <a:gd name="T77" fmla="*/ 5819774 h 4104"/>
                    <a:gd name="T78" fmla="*/ 1758950 w 1784"/>
                    <a:gd name="T79" fmla="*/ 5676899 h 4104"/>
                    <a:gd name="T80" fmla="*/ 1765300 w 1784"/>
                    <a:gd name="T81" fmla="*/ 5226049 h 4104"/>
                    <a:gd name="T82" fmla="*/ 1822450 w 1784"/>
                    <a:gd name="T83" fmla="*/ 4140200 h 4104"/>
                    <a:gd name="T84" fmla="*/ 1968500 w 1784"/>
                    <a:gd name="T85" fmla="*/ 4562474 h 4104"/>
                    <a:gd name="T86" fmla="*/ 2101850 w 1784"/>
                    <a:gd name="T87" fmla="*/ 5238749 h 4104"/>
                    <a:gd name="T88" fmla="*/ 2162175 w 1784"/>
                    <a:gd name="T89" fmla="*/ 5959474 h 4104"/>
                    <a:gd name="T90" fmla="*/ 2241550 w 1784"/>
                    <a:gd name="T91" fmla="*/ 6080124 h 4104"/>
                    <a:gd name="T92" fmla="*/ 2082800 w 1784"/>
                    <a:gd name="T93" fmla="*/ 6296024 h 4104"/>
                    <a:gd name="T94" fmla="*/ 2016125 w 1784"/>
                    <a:gd name="T95" fmla="*/ 6476998 h 4104"/>
                    <a:gd name="T96" fmla="*/ 2333625 w 1784"/>
                    <a:gd name="T97" fmla="*/ 6486523 h 4104"/>
                    <a:gd name="T98" fmla="*/ 2543175 w 1784"/>
                    <a:gd name="T99" fmla="*/ 6324599 h 4104"/>
                    <a:gd name="T100" fmla="*/ 2673350 w 1784"/>
                    <a:gd name="T101" fmla="*/ 6226174 h 4104"/>
                    <a:gd name="T102" fmla="*/ 2644775 w 1784"/>
                    <a:gd name="T103" fmla="*/ 5953124 h 4104"/>
                    <a:gd name="T104" fmla="*/ 2660650 w 1784"/>
                    <a:gd name="T105" fmla="*/ 5387974 h 4104"/>
                    <a:gd name="T106" fmla="*/ 2606675 w 1784"/>
                    <a:gd name="T107" fmla="*/ 4571999 h 4104"/>
                    <a:gd name="T108" fmla="*/ 2454275 w 1784"/>
                    <a:gd name="T109" fmla="*/ 3590925 h 4104"/>
                    <a:gd name="T110" fmla="*/ 2492375 w 1784"/>
                    <a:gd name="T111" fmla="*/ 3498850 h 4104"/>
                    <a:gd name="T112" fmla="*/ 2460625 w 1784"/>
                    <a:gd name="T113" fmla="*/ 3067049 h 4104"/>
                    <a:gd name="T114" fmla="*/ 2447925 w 1784"/>
                    <a:gd name="T115" fmla="*/ 2619375 h 4104"/>
                    <a:gd name="T116" fmla="*/ 2670175 w 1784"/>
                    <a:gd name="T117" fmla="*/ 2479675 h 4104"/>
                    <a:gd name="T118" fmla="*/ 2800350 w 1784"/>
                    <a:gd name="T119" fmla="*/ 2301875 h 4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4"/>
                    <a:gd name="T181" fmla="*/ 0 h 4104"/>
                    <a:gd name="T182" fmla="*/ 1784 w 1784"/>
                    <a:gd name="T183" fmla="*/ 4104 h 4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4" h="4104">
                      <a:moveTo>
                        <a:pt x="1782" y="1180"/>
                      </a:moveTo>
                      <a:lnTo>
                        <a:pt x="1782" y="1180"/>
                      </a:lnTo>
                      <a:lnTo>
                        <a:pt x="1776" y="1140"/>
                      </a:lnTo>
                      <a:lnTo>
                        <a:pt x="1774" y="1132"/>
                      </a:lnTo>
                      <a:lnTo>
                        <a:pt x="1770" y="1124"/>
                      </a:lnTo>
                      <a:lnTo>
                        <a:pt x="1760" y="1110"/>
                      </a:lnTo>
                      <a:lnTo>
                        <a:pt x="1750" y="1094"/>
                      </a:lnTo>
                      <a:lnTo>
                        <a:pt x="1742" y="1076"/>
                      </a:lnTo>
                      <a:lnTo>
                        <a:pt x="1728" y="1042"/>
                      </a:lnTo>
                      <a:lnTo>
                        <a:pt x="1722" y="1026"/>
                      </a:lnTo>
                      <a:lnTo>
                        <a:pt x="1718" y="1008"/>
                      </a:lnTo>
                      <a:lnTo>
                        <a:pt x="1714" y="972"/>
                      </a:lnTo>
                      <a:lnTo>
                        <a:pt x="1710" y="900"/>
                      </a:lnTo>
                      <a:lnTo>
                        <a:pt x="1708" y="882"/>
                      </a:lnTo>
                      <a:lnTo>
                        <a:pt x="1706" y="866"/>
                      </a:lnTo>
                      <a:lnTo>
                        <a:pt x="1702" y="850"/>
                      </a:lnTo>
                      <a:lnTo>
                        <a:pt x="1694" y="832"/>
                      </a:lnTo>
                      <a:lnTo>
                        <a:pt x="1678" y="806"/>
                      </a:lnTo>
                      <a:lnTo>
                        <a:pt x="1660" y="782"/>
                      </a:lnTo>
                      <a:lnTo>
                        <a:pt x="1600" y="708"/>
                      </a:lnTo>
                      <a:lnTo>
                        <a:pt x="1582" y="688"/>
                      </a:lnTo>
                      <a:lnTo>
                        <a:pt x="1570" y="678"/>
                      </a:lnTo>
                      <a:lnTo>
                        <a:pt x="1558" y="670"/>
                      </a:lnTo>
                      <a:lnTo>
                        <a:pt x="1526" y="652"/>
                      </a:lnTo>
                      <a:lnTo>
                        <a:pt x="1490" y="640"/>
                      </a:lnTo>
                      <a:lnTo>
                        <a:pt x="1420" y="616"/>
                      </a:lnTo>
                      <a:lnTo>
                        <a:pt x="1386" y="606"/>
                      </a:lnTo>
                      <a:lnTo>
                        <a:pt x="1352" y="596"/>
                      </a:lnTo>
                      <a:lnTo>
                        <a:pt x="1320" y="584"/>
                      </a:lnTo>
                      <a:lnTo>
                        <a:pt x="1306" y="576"/>
                      </a:lnTo>
                      <a:lnTo>
                        <a:pt x="1294" y="566"/>
                      </a:lnTo>
                      <a:lnTo>
                        <a:pt x="1270" y="536"/>
                      </a:lnTo>
                      <a:lnTo>
                        <a:pt x="1262" y="524"/>
                      </a:lnTo>
                      <a:lnTo>
                        <a:pt x="1258" y="518"/>
                      </a:lnTo>
                      <a:lnTo>
                        <a:pt x="1254" y="516"/>
                      </a:lnTo>
                      <a:lnTo>
                        <a:pt x="1214" y="584"/>
                      </a:lnTo>
                      <a:lnTo>
                        <a:pt x="1176" y="646"/>
                      </a:lnTo>
                      <a:lnTo>
                        <a:pt x="1140" y="708"/>
                      </a:lnTo>
                      <a:lnTo>
                        <a:pt x="1110" y="762"/>
                      </a:lnTo>
                      <a:lnTo>
                        <a:pt x="1092" y="788"/>
                      </a:lnTo>
                      <a:lnTo>
                        <a:pt x="1072" y="812"/>
                      </a:lnTo>
                      <a:lnTo>
                        <a:pt x="1054" y="784"/>
                      </a:lnTo>
                      <a:lnTo>
                        <a:pt x="1032" y="754"/>
                      </a:lnTo>
                      <a:lnTo>
                        <a:pt x="1022" y="740"/>
                      </a:lnTo>
                      <a:lnTo>
                        <a:pt x="1014" y="726"/>
                      </a:lnTo>
                      <a:lnTo>
                        <a:pt x="1014" y="722"/>
                      </a:lnTo>
                      <a:lnTo>
                        <a:pt x="1014" y="720"/>
                      </a:lnTo>
                      <a:lnTo>
                        <a:pt x="1020" y="712"/>
                      </a:lnTo>
                      <a:lnTo>
                        <a:pt x="1030" y="700"/>
                      </a:lnTo>
                      <a:lnTo>
                        <a:pt x="1076" y="646"/>
                      </a:lnTo>
                      <a:lnTo>
                        <a:pt x="1124" y="594"/>
                      </a:lnTo>
                      <a:lnTo>
                        <a:pt x="1174" y="540"/>
                      </a:lnTo>
                      <a:lnTo>
                        <a:pt x="1204" y="504"/>
                      </a:lnTo>
                      <a:lnTo>
                        <a:pt x="1214" y="494"/>
                      </a:lnTo>
                      <a:lnTo>
                        <a:pt x="1218" y="488"/>
                      </a:lnTo>
                      <a:lnTo>
                        <a:pt x="1220" y="482"/>
                      </a:lnTo>
                      <a:lnTo>
                        <a:pt x="1218" y="476"/>
                      </a:lnTo>
                      <a:lnTo>
                        <a:pt x="1214" y="468"/>
                      </a:lnTo>
                      <a:lnTo>
                        <a:pt x="1210" y="462"/>
                      </a:lnTo>
                      <a:lnTo>
                        <a:pt x="1206" y="454"/>
                      </a:lnTo>
                      <a:lnTo>
                        <a:pt x="1204" y="446"/>
                      </a:lnTo>
                      <a:lnTo>
                        <a:pt x="1204" y="438"/>
                      </a:lnTo>
                      <a:lnTo>
                        <a:pt x="1206" y="420"/>
                      </a:lnTo>
                      <a:lnTo>
                        <a:pt x="1210" y="402"/>
                      </a:lnTo>
                      <a:lnTo>
                        <a:pt x="1214" y="384"/>
                      </a:lnTo>
                      <a:lnTo>
                        <a:pt x="1228" y="350"/>
                      </a:lnTo>
                      <a:lnTo>
                        <a:pt x="1240" y="318"/>
                      </a:lnTo>
                      <a:lnTo>
                        <a:pt x="1244" y="300"/>
                      </a:lnTo>
                      <a:lnTo>
                        <a:pt x="1248" y="282"/>
                      </a:lnTo>
                      <a:lnTo>
                        <a:pt x="1248" y="268"/>
                      </a:lnTo>
                      <a:lnTo>
                        <a:pt x="1246" y="252"/>
                      </a:lnTo>
                      <a:lnTo>
                        <a:pt x="1242" y="220"/>
                      </a:lnTo>
                      <a:lnTo>
                        <a:pt x="1238" y="186"/>
                      </a:lnTo>
                      <a:lnTo>
                        <a:pt x="1234" y="148"/>
                      </a:lnTo>
                      <a:lnTo>
                        <a:pt x="1232" y="132"/>
                      </a:lnTo>
                      <a:lnTo>
                        <a:pt x="1228" y="116"/>
                      </a:lnTo>
                      <a:lnTo>
                        <a:pt x="1222" y="102"/>
                      </a:lnTo>
                      <a:lnTo>
                        <a:pt x="1214" y="86"/>
                      </a:lnTo>
                      <a:lnTo>
                        <a:pt x="1202" y="72"/>
                      </a:lnTo>
                      <a:lnTo>
                        <a:pt x="1190" y="58"/>
                      </a:lnTo>
                      <a:lnTo>
                        <a:pt x="1178" y="46"/>
                      </a:lnTo>
                      <a:lnTo>
                        <a:pt x="1164" y="36"/>
                      </a:lnTo>
                      <a:lnTo>
                        <a:pt x="1148" y="26"/>
                      </a:lnTo>
                      <a:lnTo>
                        <a:pt x="1132" y="18"/>
                      </a:lnTo>
                      <a:lnTo>
                        <a:pt x="1098" y="4"/>
                      </a:lnTo>
                      <a:lnTo>
                        <a:pt x="1082" y="0"/>
                      </a:lnTo>
                      <a:lnTo>
                        <a:pt x="1068" y="0"/>
                      </a:lnTo>
                      <a:lnTo>
                        <a:pt x="1054" y="0"/>
                      </a:lnTo>
                      <a:lnTo>
                        <a:pt x="1038" y="2"/>
                      </a:lnTo>
                      <a:lnTo>
                        <a:pt x="1002" y="4"/>
                      </a:lnTo>
                      <a:lnTo>
                        <a:pt x="986" y="4"/>
                      </a:lnTo>
                      <a:lnTo>
                        <a:pt x="968" y="8"/>
                      </a:lnTo>
                      <a:lnTo>
                        <a:pt x="950" y="14"/>
                      </a:lnTo>
                      <a:lnTo>
                        <a:pt x="934" y="22"/>
                      </a:lnTo>
                      <a:lnTo>
                        <a:pt x="920" y="32"/>
                      </a:lnTo>
                      <a:lnTo>
                        <a:pt x="908" y="42"/>
                      </a:lnTo>
                      <a:lnTo>
                        <a:pt x="898" y="54"/>
                      </a:lnTo>
                      <a:lnTo>
                        <a:pt x="888" y="68"/>
                      </a:lnTo>
                      <a:lnTo>
                        <a:pt x="880" y="82"/>
                      </a:lnTo>
                      <a:lnTo>
                        <a:pt x="874" y="98"/>
                      </a:lnTo>
                      <a:lnTo>
                        <a:pt x="868" y="114"/>
                      </a:lnTo>
                      <a:lnTo>
                        <a:pt x="864" y="130"/>
                      </a:lnTo>
                      <a:lnTo>
                        <a:pt x="858" y="164"/>
                      </a:lnTo>
                      <a:lnTo>
                        <a:pt x="856" y="200"/>
                      </a:lnTo>
                      <a:lnTo>
                        <a:pt x="858" y="234"/>
                      </a:lnTo>
                      <a:lnTo>
                        <a:pt x="862" y="306"/>
                      </a:lnTo>
                      <a:lnTo>
                        <a:pt x="868" y="344"/>
                      </a:lnTo>
                      <a:lnTo>
                        <a:pt x="874" y="378"/>
                      </a:lnTo>
                      <a:lnTo>
                        <a:pt x="882" y="414"/>
                      </a:lnTo>
                      <a:lnTo>
                        <a:pt x="894" y="448"/>
                      </a:lnTo>
                      <a:lnTo>
                        <a:pt x="908" y="482"/>
                      </a:lnTo>
                      <a:lnTo>
                        <a:pt x="926" y="514"/>
                      </a:lnTo>
                      <a:lnTo>
                        <a:pt x="934" y="528"/>
                      </a:lnTo>
                      <a:lnTo>
                        <a:pt x="938" y="544"/>
                      </a:lnTo>
                      <a:lnTo>
                        <a:pt x="940" y="560"/>
                      </a:lnTo>
                      <a:lnTo>
                        <a:pt x="938" y="576"/>
                      </a:lnTo>
                      <a:lnTo>
                        <a:pt x="936" y="590"/>
                      </a:lnTo>
                      <a:lnTo>
                        <a:pt x="930" y="606"/>
                      </a:lnTo>
                      <a:lnTo>
                        <a:pt x="916" y="634"/>
                      </a:lnTo>
                      <a:lnTo>
                        <a:pt x="900" y="666"/>
                      </a:lnTo>
                      <a:lnTo>
                        <a:pt x="890" y="682"/>
                      </a:lnTo>
                      <a:lnTo>
                        <a:pt x="884" y="688"/>
                      </a:lnTo>
                      <a:lnTo>
                        <a:pt x="878" y="694"/>
                      </a:lnTo>
                      <a:lnTo>
                        <a:pt x="868" y="700"/>
                      </a:lnTo>
                      <a:lnTo>
                        <a:pt x="854" y="704"/>
                      </a:lnTo>
                      <a:lnTo>
                        <a:pt x="826" y="714"/>
                      </a:lnTo>
                      <a:lnTo>
                        <a:pt x="786" y="724"/>
                      </a:lnTo>
                      <a:lnTo>
                        <a:pt x="768" y="730"/>
                      </a:lnTo>
                      <a:lnTo>
                        <a:pt x="750" y="738"/>
                      </a:lnTo>
                      <a:lnTo>
                        <a:pt x="734" y="742"/>
                      </a:lnTo>
                      <a:lnTo>
                        <a:pt x="716" y="744"/>
                      </a:lnTo>
                      <a:lnTo>
                        <a:pt x="704" y="748"/>
                      </a:lnTo>
                      <a:lnTo>
                        <a:pt x="686" y="756"/>
                      </a:lnTo>
                      <a:lnTo>
                        <a:pt x="654" y="772"/>
                      </a:lnTo>
                      <a:lnTo>
                        <a:pt x="648" y="776"/>
                      </a:lnTo>
                      <a:lnTo>
                        <a:pt x="640" y="780"/>
                      </a:lnTo>
                      <a:lnTo>
                        <a:pt x="628" y="788"/>
                      </a:lnTo>
                      <a:lnTo>
                        <a:pt x="620" y="794"/>
                      </a:lnTo>
                      <a:lnTo>
                        <a:pt x="614" y="798"/>
                      </a:lnTo>
                      <a:lnTo>
                        <a:pt x="604" y="810"/>
                      </a:lnTo>
                      <a:lnTo>
                        <a:pt x="600" y="818"/>
                      </a:lnTo>
                      <a:lnTo>
                        <a:pt x="596" y="824"/>
                      </a:lnTo>
                      <a:lnTo>
                        <a:pt x="594" y="838"/>
                      </a:lnTo>
                      <a:lnTo>
                        <a:pt x="588" y="856"/>
                      </a:lnTo>
                      <a:lnTo>
                        <a:pt x="586" y="874"/>
                      </a:lnTo>
                      <a:lnTo>
                        <a:pt x="584" y="912"/>
                      </a:lnTo>
                      <a:lnTo>
                        <a:pt x="584" y="926"/>
                      </a:lnTo>
                      <a:lnTo>
                        <a:pt x="584" y="936"/>
                      </a:lnTo>
                      <a:lnTo>
                        <a:pt x="582" y="940"/>
                      </a:lnTo>
                      <a:lnTo>
                        <a:pt x="574" y="942"/>
                      </a:lnTo>
                      <a:lnTo>
                        <a:pt x="564" y="942"/>
                      </a:lnTo>
                      <a:lnTo>
                        <a:pt x="554" y="942"/>
                      </a:lnTo>
                      <a:lnTo>
                        <a:pt x="548" y="944"/>
                      </a:lnTo>
                      <a:lnTo>
                        <a:pt x="536" y="978"/>
                      </a:lnTo>
                      <a:lnTo>
                        <a:pt x="532" y="984"/>
                      </a:lnTo>
                      <a:lnTo>
                        <a:pt x="528" y="992"/>
                      </a:lnTo>
                      <a:lnTo>
                        <a:pt x="516" y="1004"/>
                      </a:lnTo>
                      <a:lnTo>
                        <a:pt x="512" y="1008"/>
                      </a:lnTo>
                      <a:lnTo>
                        <a:pt x="502" y="1008"/>
                      </a:lnTo>
                      <a:lnTo>
                        <a:pt x="488" y="1010"/>
                      </a:lnTo>
                      <a:lnTo>
                        <a:pt x="468" y="1014"/>
                      </a:lnTo>
                      <a:lnTo>
                        <a:pt x="450" y="1020"/>
                      </a:lnTo>
                      <a:lnTo>
                        <a:pt x="444" y="1024"/>
                      </a:lnTo>
                      <a:lnTo>
                        <a:pt x="436" y="1028"/>
                      </a:lnTo>
                      <a:lnTo>
                        <a:pt x="422" y="1040"/>
                      </a:lnTo>
                      <a:lnTo>
                        <a:pt x="410" y="1056"/>
                      </a:lnTo>
                      <a:lnTo>
                        <a:pt x="402" y="1068"/>
                      </a:lnTo>
                      <a:lnTo>
                        <a:pt x="398" y="1076"/>
                      </a:lnTo>
                      <a:lnTo>
                        <a:pt x="392" y="1080"/>
                      </a:lnTo>
                      <a:lnTo>
                        <a:pt x="378" y="1090"/>
                      </a:lnTo>
                      <a:lnTo>
                        <a:pt x="370" y="1092"/>
                      </a:lnTo>
                      <a:lnTo>
                        <a:pt x="362" y="1094"/>
                      </a:lnTo>
                      <a:lnTo>
                        <a:pt x="356" y="1090"/>
                      </a:lnTo>
                      <a:lnTo>
                        <a:pt x="348" y="1086"/>
                      </a:lnTo>
                      <a:lnTo>
                        <a:pt x="314" y="1068"/>
                      </a:lnTo>
                      <a:lnTo>
                        <a:pt x="296" y="1060"/>
                      </a:lnTo>
                      <a:lnTo>
                        <a:pt x="280" y="1052"/>
                      </a:lnTo>
                      <a:lnTo>
                        <a:pt x="264" y="1046"/>
                      </a:lnTo>
                      <a:lnTo>
                        <a:pt x="250" y="1036"/>
                      </a:lnTo>
                      <a:lnTo>
                        <a:pt x="224" y="1016"/>
                      </a:lnTo>
                      <a:lnTo>
                        <a:pt x="194" y="996"/>
                      </a:lnTo>
                      <a:lnTo>
                        <a:pt x="180" y="986"/>
                      </a:lnTo>
                      <a:lnTo>
                        <a:pt x="166" y="976"/>
                      </a:lnTo>
                      <a:lnTo>
                        <a:pt x="156" y="964"/>
                      </a:lnTo>
                      <a:lnTo>
                        <a:pt x="144" y="956"/>
                      </a:lnTo>
                      <a:lnTo>
                        <a:pt x="138" y="950"/>
                      </a:lnTo>
                      <a:lnTo>
                        <a:pt x="134" y="948"/>
                      </a:lnTo>
                      <a:lnTo>
                        <a:pt x="130" y="946"/>
                      </a:lnTo>
                      <a:lnTo>
                        <a:pt x="114" y="966"/>
                      </a:lnTo>
                      <a:lnTo>
                        <a:pt x="90" y="994"/>
                      </a:lnTo>
                      <a:lnTo>
                        <a:pt x="68" y="1022"/>
                      </a:lnTo>
                      <a:lnTo>
                        <a:pt x="48" y="1050"/>
                      </a:lnTo>
                      <a:lnTo>
                        <a:pt x="30" y="1082"/>
                      </a:lnTo>
                      <a:lnTo>
                        <a:pt x="16" y="1110"/>
                      </a:lnTo>
                      <a:lnTo>
                        <a:pt x="4" y="1142"/>
                      </a:lnTo>
                      <a:lnTo>
                        <a:pt x="0" y="1158"/>
                      </a:lnTo>
                      <a:lnTo>
                        <a:pt x="0" y="1168"/>
                      </a:lnTo>
                      <a:lnTo>
                        <a:pt x="0" y="1174"/>
                      </a:lnTo>
                      <a:lnTo>
                        <a:pt x="6" y="1180"/>
                      </a:lnTo>
                      <a:lnTo>
                        <a:pt x="16" y="1184"/>
                      </a:lnTo>
                      <a:lnTo>
                        <a:pt x="32" y="1192"/>
                      </a:lnTo>
                      <a:lnTo>
                        <a:pt x="66" y="1208"/>
                      </a:lnTo>
                      <a:lnTo>
                        <a:pt x="98" y="1222"/>
                      </a:lnTo>
                      <a:lnTo>
                        <a:pt x="166" y="1250"/>
                      </a:lnTo>
                      <a:lnTo>
                        <a:pt x="194" y="1264"/>
                      </a:lnTo>
                      <a:lnTo>
                        <a:pt x="208" y="1272"/>
                      </a:lnTo>
                      <a:lnTo>
                        <a:pt x="222" y="1278"/>
                      </a:lnTo>
                      <a:lnTo>
                        <a:pt x="236" y="1282"/>
                      </a:lnTo>
                      <a:lnTo>
                        <a:pt x="250" y="1284"/>
                      </a:lnTo>
                      <a:lnTo>
                        <a:pt x="266" y="1288"/>
                      </a:lnTo>
                      <a:lnTo>
                        <a:pt x="272" y="1290"/>
                      </a:lnTo>
                      <a:lnTo>
                        <a:pt x="278" y="1294"/>
                      </a:lnTo>
                      <a:lnTo>
                        <a:pt x="302" y="1316"/>
                      </a:lnTo>
                      <a:lnTo>
                        <a:pt x="318" y="1324"/>
                      </a:lnTo>
                      <a:lnTo>
                        <a:pt x="326" y="1328"/>
                      </a:lnTo>
                      <a:lnTo>
                        <a:pt x="332" y="1328"/>
                      </a:lnTo>
                      <a:lnTo>
                        <a:pt x="408" y="1328"/>
                      </a:lnTo>
                      <a:lnTo>
                        <a:pt x="420" y="1328"/>
                      </a:lnTo>
                      <a:lnTo>
                        <a:pt x="432" y="1324"/>
                      </a:lnTo>
                      <a:lnTo>
                        <a:pt x="458" y="1316"/>
                      </a:lnTo>
                      <a:lnTo>
                        <a:pt x="488" y="1306"/>
                      </a:lnTo>
                      <a:lnTo>
                        <a:pt x="520" y="1298"/>
                      </a:lnTo>
                      <a:lnTo>
                        <a:pt x="548" y="1292"/>
                      </a:lnTo>
                      <a:lnTo>
                        <a:pt x="578" y="1284"/>
                      </a:lnTo>
                      <a:lnTo>
                        <a:pt x="592" y="1278"/>
                      </a:lnTo>
                      <a:lnTo>
                        <a:pt x="606" y="1272"/>
                      </a:lnTo>
                      <a:lnTo>
                        <a:pt x="618" y="1264"/>
                      </a:lnTo>
                      <a:lnTo>
                        <a:pt x="630" y="1254"/>
                      </a:lnTo>
                      <a:lnTo>
                        <a:pt x="634" y="1272"/>
                      </a:lnTo>
                      <a:lnTo>
                        <a:pt x="636" y="1292"/>
                      </a:lnTo>
                      <a:lnTo>
                        <a:pt x="638" y="1332"/>
                      </a:lnTo>
                      <a:lnTo>
                        <a:pt x="636" y="1410"/>
                      </a:lnTo>
                      <a:lnTo>
                        <a:pt x="634" y="1536"/>
                      </a:lnTo>
                      <a:lnTo>
                        <a:pt x="634" y="1686"/>
                      </a:lnTo>
                      <a:lnTo>
                        <a:pt x="630" y="1838"/>
                      </a:lnTo>
                      <a:lnTo>
                        <a:pt x="626" y="1992"/>
                      </a:lnTo>
                      <a:lnTo>
                        <a:pt x="620" y="2146"/>
                      </a:lnTo>
                      <a:lnTo>
                        <a:pt x="622" y="2162"/>
                      </a:lnTo>
                      <a:lnTo>
                        <a:pt x="624" y="2168"/>
                      </a:lnTo>
                      <a:lnTo>
                        <a:pt x="626" y="2174"/>
                      </a:lnTo>
                      <a:lnTo>
                        <a:pt x="630" y="2178"/>
                      </a:lnTo>
                      <a:lnTo>
                        <a:pt x="636" y="2180"/>
                      </a:lnTo>
                      <a:lnTo>
                        <a:pt x="642" y="2182"/>
                      </a:lnTo>
                      <a:lnTo>
                        <a:pt x="652" y="2182"/>
                      </a:lnTo>
                      <a:lnTo>
                        <a:pt x="668" y="2180"/>
                      </a:lnTo>
                      <a:lnTo>
                        <a:pt x="686" y="2176"/>
                      </a:lnTo>
                      <a:lnTo>
                        <a:pt x="704" y="2174"/>
                      </a:lnTo>
                      <a:lnTo>
                        <a:pt x="712" y="2174"/>
                      </a:lnTo>
                      <a:lnTo>
                        <a:pt x="720" y="2174"/>
                      </a:lnTo>
                      <a:lnTo>
                        <a:pt x="730" y="2178"/>
                      </a:lnTo>
                      <a:lnTo>
                        <a:pt x="736" y="2182"/>
                      </a:lnTo>
                      <a:lnTo>
                        <a:pt x="740" y="2188"/>
                      </a:lnTo>
                      <a:lnTo>
                        <a:pt x="744" y="2194"/>
                      </a:lnTo>
                      <a:lnTo>
                        <a:pt x="748" y="2210"/>
                      </a:lnTo>
                      <a:lnTo>
                        <a:pt x="750" y="2226"/>
                      </a:lnTo>
                      <a:lnTo>
                        <a:pt x="760" y="2288"/>
                      </a:lnTo>
                      <a:lnTo>
                        <a:pt x="786" y="2424"/>
                      </a:lnTo>
                      <a:lnTo>
                        <a:pt x="798" y="2490"/>
                      </a:lnTo>
                      <a:lnTo>
                        <a:pt x="808" y="2558"/>
                      </a:lnTo>
                      <a:lnTo>
                        <a:pt x="830" y="2716"/>
                      </a:lnTo>
                      <a:lnTo>
                        <a:pt x="852" y="2874"/>
                      </a:lnTo>
                      <a:lnTo>
                        <a:pt x="862" y="2948"/>
                      </a:lnTo>
                      <a:lnTo>
                        <a:pt x="868" y="3022"/>
                      </a:lnTo>
                      <a:lnTo>
                        <a:pt x="872" y="3096"/>
                      </a:lnTo>
                      <a:lnTo>
                        <a:pt x="872" y="3134"/>
                      </a:lnTo>
                      <a:lnTo>
                        <a:pt x="870" y="3170"/>
                      </a:lnTo>
                      <a:lnTo>
                        <a:pt x="866" y="3206"/>
                      </a:lnTo>
                      <a:lnTo>
                        <a:pt x="862" y="3240"/>
                      </a:lnTo>
                      <a:lnTo>
                        <a:pt x="852" y="3312"/>
                      </a:lnTo>
                      <a:lnTo>
                        <a:pt x="840" y="3384"/>
                      </a:lnTo>
                      <a:lnTo>
                        <a:pt x="834" y="3420"/>
                      </a:lnTo>
                      <a:lnTo>
                        <a:pt x="824" y="3454"/>
                      </a:lnTo>
                      <a:lnTo>
                        <a:pt x="816" y="3488"/>
                      </a:lnTo>
                      <a:lnTo>
                        <a:pt x="810" y="3524"/>
                      </a:lnTo>
                      <a:lnTo>
                        <a:pt x="806" y="3538"/>
                      </a:lnTo>
                      <a:lnTo>
                        <a:pt x="804" y="3554"/>
                      </a:lnTo>
                      <a:lnTo>
                        <a:pt x="802" y="3568"/>
                      </a:lnTo>
                      <a:lnTo>
                        <a:pt x="794" y="3584"/>
                      </a:lnTo>
                      <a:lnTo>
                        <a:pt x="776" y="3610"/>
                      </a:lnTo>
                      <a:lnTo>
                        <a:pt x="756" y="3638"/>
                      </a:lnTo>
                      <a:lnTo>
                        <a:pt x="746" y="3650"/>
                      </a:lnTo>
                      <a:lnTo>
                        <a:pt x="734" y="3662"/>
                      </a:lnTo>
                      <a:lnTo>
                        <a:pt x="722" y="3670"/>
                      </a:lnTo>
                      <a:lnTo>
                        <a:pt x="708" y="3678"/>
                      </a:lnTo>
                      <a:lnTo>
                        <a:pt x="676" y="3694"/>
                      </a:lnTo>
                      <a:lnTo>
                        <a:pt x="642" y="3708"/>
                      </a:lnTo>
                      <a:lnTo>
                        <a:pt x="610" y="3724"/>
                      </a:lnTo>
                      <a:lnTo>
                        <a:pt x="578" y="3742"/>
                      </a:lnTo>
                      <a:lnTo>
                        <a:pt x="566" y="3752"/>
                      </a:lnTo>
                      <a:lnTo>
                        <a:pt x="552" y="3762"/>
                      </a:lnTo>
                      <a:lnTo>
                        <a:pt x="550" y="3766"/>
                      </a:lnTo>
                      <a:lnTo>
                        <a:pt x="546" y="3770"/>
                      </a:lnTo>
                      <a:lnTo>
                        <a:pt x="546" y="3778"/>
                      </a:lnTo>
                      <a:lnTo>
                        <a:pt x="548" y="3788"/>
                      </a:lnTo>
                      <a:lnTo>
                        <a:pt x="550" y="3796"/>
                      </a:lnTo>
                      <a:lnTo>
                        <a:pt x="556" y="3810"/>
                      </a:lnTo>
                      <a:lnTo>
                        <a:pt x="558" y="3814"/>
                      </a:lnTo>
                      <a:lnTo>
                        <a:pt x="564" y="3818"/>
                      </a:lnTo>
                      <a:lnTo>
                        <a:pt x="584" y="3826"/>
                      </a:lnTo>
                      <a:lnTo>
                        <a:pt x="604" y="3830"/>
                      </a:lnTo>
                      <a:lnTo>
                        <a:pt x="620" y="3834"/>
                      </a:lnTo>
                      <a:lnTo>
                        <a:pt x="638" y="3836"/>
                      </a:lnTo>
                      <a:lnTo>
                        <a:pt x="674" y="3836"/>
                      </a:lnTo>
                      <a:lnTo>
                        <a:pt x="710" y="3832"/>
                      </a:lnTo>
                      <a:lnTo>
                        <a:pt x="744" y="3826"/>
                      </a:lnTo>
                      <a:lnTo>
                        <a:pt x="762" y="3822"/>
                      </a:lnTo>
                      <a:lnTo>
                        <a:pt x="776" y="3814"/>
                      </a:lnTo>
                      <a:lnTo>
                        <a:pt x="792" y="3806"/>
                      </a:lnTo>
                      <a:lnTo>
                        <a:pt x="806" y="3796"/>
                      </a:lnTo>
                      <a:lnTo>
                        <a:pt x="834" y="3774"/>
                      </a:lnTo>
                      <a:lnTo>
                        <a:pt x="848" y="3764"/>
                      </a:lnTo>
                      <a:lnTo>
                        <a:pt x="864" y="3756"/>
                      </a:lnTo>
                      <a:lnTo>
                        <a:pt x="870" y="3754"/>
                      </a:lnTo>
                      <a:lnTo>
                        <a:pt x="878" y="3752"/>
                      </a:lnTo>
                      <a:lnTo>
                        <a:pt x="896" y="3754"/>
                      </a:lnTo>
                      <a:lnTo>
                        <a:pt x="912" y="3758"/>
                      </a:lnTo>
                      <a:lnTo>
                        <a:pt x="928" y="3760"/>
                      </a:lnTo>
                      <a:lnTo>
                        <a:pt x="946" y="3760"/>
                      </a:lnTo>
                      <a:lnTo>
                        <a:pt x="966" y="3758"/>
                      </a:lnTo>
                      <a:lnTo>
                        <a:pt x="1002" y="3752"/>
                      </a:lnTo>
                      <a:lnTo>
                        <a:pt x="1016" y="3748"/>
                      </a:lnTo>
                      <a:lnTo>
                        <a:pt x="1034" y="3740"/>
                      </a:lnTo>
                      <a:lnTo>
                        <a:pt x="1050" y="3732"/>
                      </a:lnTo>
                      <a:lnTo>
                        <a:pt x="1058" y="3726"/>
                      </a:lnTo>
                      <a:lnTo>
                        <a:pt x="1062" y="3720"/>
                      </a:lnTo>
                      <a:lnTo>
                        <a:pt x="1066" y="3714"/>
                      </a:lnTo>
                      <a:lnTo>
                        <a:pt x="1068" y="3706"/>
                      </a:lnTo>
                      <a:lnTo>
                        <a:pt x="1070" y="3686"/>
                      </a:lnTo>
                      <a:lnTo>
                        <a:pt x="1072" y="3666"/>
                      </a:lnTo>
                      <a:lnTo>
                        <a:pt x="1074" y="3648"/>
                      </a:lnTo>
                      <a:lnTo>
                        <a:pt x="1078" y="3632"/>
                      </a:lnTo>
                      <a:lnTo>
                        <a:pt x="1084" y="3618"/>
                      </a:lnTo>
                      <a:lnTo>
                        <a:pt x="1088" y="3612"/>
                      </a:lnTo>
                      <a:lnTo>
                        <a:pt x="1094" y="3606"/>
                      </a:lnTo>
                      <a:lnTo>
                        <a:pt x="1100" y="3600"/>
                      </a:lnTo>
                      <a:lnTo>
                        <a:pt x="1104" y="3592"/>
                      </a:lnTo>
                      <a:lnTo>
                        <a:pt x="1108" y="3576"/>
                      </a:lnTo>
                      <a:lnTo>
                        <a:pt x="1110" y="3560"/>
                      </a:lnTo>
                      <a:lnTo>
                        <a:pt x="1110" y="3542"/>
                      </a:lnTo>
                      <a:lnTo>
                        <a:pt x="1108" y="3526"/>
                      </a:lnTo>
                      <a:lnTo>
                        <a:pt x="1104" y="3478"/>
                      </a:lnTo>
                      <a:lnTo>
                        <a:pt x="1104" y="3414"/>
                      </a:lnTo>
                      <a:lnTo>
                        <a:pt x="1104" y="3356"/>
                      </a:lnTo>
                      <a:lnTo>
                        <a:pt x="1104" y="3326"/>
                      </a:lnTo>
                      <a:lnTo>
                        <a:pt x="1108" y="3308"/>
                      </a:lnTo>
                      <a:lnTo>
                        <a:pt x="1112" y="3292"/>
                      </a:lnTo>
                      <a:lnTo>
                        <a:pt x="1114" y="3256"/>
                      </a:lnTo>
                      <a:lnTo>
                        <a:pt x="1116" y="3218"/>
                      </a:lnTo>
                      <a:lnTo>
                        <a:pt x="1118" y="3180"/>
                      </a:lnTo>
                      <a:lnTo>
                        <a:pt x="1120" y="3104"/>
                      </a:lnTo>
                      <a:lnTo>
                        <a:pt x="1126" y="2980"/>
                      </a:lnTo>
                      <a:lnTo>
                        <a:pt x="1134" y="2856"/>
                      </a:lnTo>
                      <a:lnTo>
                        <a:pt x="1142" y="2732"/>
                      </a:lnTo>
                      <a:lnTo>
                        <a:pt x="1148" y="2608"/>
                      </a:lnTo>
                      <a:lnTo>
                        <a:pt x="1154" y="2614"/>
                      </a:lnTo>
                      <a:lnTo>
                        <a:pt x="1158" y="2620"/>
                      </a:lnTo>
                      <a:lnTo>
                        <a:pt x="1164" y="2634"/>
                      </a:lnTo>
                      <a:lnTo>
                        <a:pt x="1168" y="2650"/>
                      </a:lnTo>
                      <a:lnTo>
                        <a:pt x="1172" y="2666"/>
                      </a:lnTo>
                      <a:lnTo>
                        <a:pt x="1196" y="2732"/>
                      </a:lnTo>
                      <a:lnTo>
                        <a:pt x="1218" y="2804"/>
                      </a:lnTo>
                      <a:lnTo>
                        <a:pt x="1228" y="2838"/>
                      </a:lnTo>
                      <a:lnTo>
                        <a:pt x="1240" y="2874"/>
                      </a:lnTo>
                      <a:lnTo>
                        <a:pt x="1266" y="2944"/>
                      </a:lnTo>
                      <a:lnTo>
                        <a:pt x="1286" y="3016"/>
                      </a:lnTo>
                      <a:lnTo>
                        <a:pt x="1292" y="3050"/>
                      </a:lnTo>
                      <a:lnTo>
                        <a:pt x="1296" y="3084"/>
                      </a:lnTo>
                      <a:lnTo>
                        <a:pt x="1300" y="3120"/>
                      </a:lnTo>
                      <a:lnTo>
                        <a:pt x="1304" y="3156"/>
                      </a:lnTo>
                      <a:lnTo>
                        <a:pt x="1316" y="3226"/>
                      </a:lnTo>
                      <a:lnTo>
                        <a:pt x="1324" y="3300"/>
                      </a:lnTo>
                      <a:lnTo>
                        <a:pt x="1332" y="3372"/>
                      </a:lnTo>
                      <a:lnTo>
                        <a:pt x="1336" y="3444"/>
                      </a:lnTo>
                      <a:lnTo>
                        <a:pt x="1340" y="3518"/>
                      </a:lnTo>
                      <a:lnTo>
                        <a:pt x="1344" y="3590"/>
                      </a:lnTo>
                      <a:lnTo>
                        <a:pt x="1350" y="3662"/>
                      </a:lnTo>
                      <a:lnTo>
                        <a:pt x="1358" y="3736"/>
                      </a:lnTo>
                      <a:lnTo>
                        <a:pt x="1358" y="3744"/>
                      </a:lnTo>
                      <a:lnTo>
                        <a:pt x="1358" y="3750"/>
                      </a:lnTo>
                      <a:lnTo>
                        <a:pt x="1362" y="3754"/>
                      </a:lnTo>
                      <a:lnTo>
                        <a:pt x="1370" y="3756"/>
                      </a:lnTo>
                      <a:lnTo>
                        <a:pt x="1378" y="3758"/>
                      </a:lnTo>
                      <a:lnTo>
                        <a:pt x="1388" y="3758"/>
                      </a:lnTo>
                      <a:lnTo>
                        <a:pt x="1398" y="3760"/>
                      </a:lnTo>
                      <a:lnTo>
                        <a:pt x="1406" y="3762"/>
                      </a:lnTo>
                      <a:lnTo>
                        <a:pt x="1410" y="3768"/>
                      </a:lnTo>
                      <a:lnTo>
                        <a:pt x="1412" y="3774"/>
                      </a:lnTo>
                      <a:lnTo>
                        <a:pt x="1414" y="3794"/>
                      </a:lnTo>
                      <a:lnTo>
                        <a:pt x="1412" y="3830"/>
                      </a:lnTo>
                      <a:lnTo>
                        <a:pt x="1412" y="3836"/>
                      </a:lnTo>
                      <a:lnTo>
                        <a:pt x="1408" y="3844"/>
                      </a:lnTo>
                      <a:lnTo>
                        <a:pt x="1400" y="3860"/>
                      </a:lnTo>
                      <a:lnTo>
                        <a:pt x="1380" y="3890"/>
                      </a:lnTo>
                      <a:lnTo>
                        <a:pt x="1360" y="3918"/>
                      </a:lnTo>
                      <a:lnTo>
                        <a:pt x="1350" y="3930"/>
                      </a:lnTo>
                      <a:lnTo>
                        <a:pt x="1338" y="3942"/>
                      </a:lnTo>
                      <a:lnTo>
                        <a:pt x="1312" y="3966"/>
                      </a:lnTo>
                      <a:lnTo>
                        <a:pt x="1284" y="3994"/>
                      </a:lnTo>
                      <a:lnTo>
                        <a:pt x="1272" y="4008"/>
                      </a:lnTo>
                      <a:lnTo>
                        <a:pt x="1262" y="4024"/>
                      </a:lnTo>
                      <a:lnTo>
                        <a:pt x="1256" y="4040"/>
                      </a:lnTo>
                      <a:lnTo>
                        <a:pt x="1254" y="4048"/>
                      </a:lnTo>
                      <a:lnTo>
                        <a:pt x="1254" y="4056"/>
                      </a:lnTo>
                      <a:lnTo>
                        <a:pt x="1256" y="4064"/>
                      </a:lnTo>
                      <a:lnTo>
                        <a:pt x="1260" y="4070"/>
                      </a:lnTo>
                      <a:lnTo>
                        <a:pt x="1264" y="4076"/>
                      </a:lnTo>
                      <a:lnTo>
                        <a:pt x="1270" y="4080"/>
                      </a:lnTo>
                      <a:lnTo>
                        <a:pt x="1284" y="4088"/>
                      </a:lnTo>
                      <a:lnTo>
                        <a:pt x="1298" y="4092"/>
                      </a:lnTo>
                      <a:lnTo>
                        <a:pt x="1332" y="4098"/>
                      </a:lnTo>
                      <a:lnTo>
                        <a:pt x="1362" y="4102"/>
                      </a:lnTo>
                      <a:lnTo>
                        <a:pt x="1380" y="4104"/>
                      </a:lnTo>
                      <a:lnTo>
                        <a:pt x="1398" y="4102"/>
                      </a:lnTo>
                      <a:lnTo>
                        <a:pt x="1416" y="4100"/>
                      </a:lnTo>
                      <a:lnTo>
                        <a:pt x="1434" y="4096"/>
                      </a:lnTo>
                      <a:lnTo>
                        <a:pt x="1470" y="4086"/>
                      </a:lnTo>
                      <a:lnTo>
                        <a:pt x="1502" y="4072"/>
                      </a:lnTo>
                      <a:lnTo>
                        <a:pt x="1534" y="4054"/>
                      </a:lnTo>
                      <a:lnTo>
                        <a:pt x="1548" y="4044"/>
                      </a:lnTo>
                      <a:lnTo>
                        <a:pt x="1562" y="4032"/>
                      </a:lnTo>
                      <a:lnTo>
                        <a:pt x="1574" y="4018"/>
                      </a:lnTo>
                      <a:lnTo>
                        <a:pt x="1586" y="4006"/>
                      </a:lnTo>
                      <a:lnTo>
                        <a:pt x="1596" y="3990"/>
                      </a:lnTo>
                      <a:lnTo>
                        <a:pt x="1602" y="3984"/>
                      </a:lnTo>
                      <a:lnTo>
                        <a:pt x="1608" y="3980"/>
                      </a:lnTo>
                      <a:lnTo>
                        <a:pt x="1624" y="3974"/>
                      </a:lnTo>
                      <a:lnTo>
                        <a:pt x="1640" y="3966"/>
                      </a:lnTo>
                      <a:lnTo>
                        <a:pt x="1654" y="3956"/>
                      </a:lnTo>
                      <a:lnTo>
                        <a:pt x="1668" y="3946"/>
                      </a:lnTo>
                      <a:lnTo>
                        <a:pt x="1678" y="3934"/>
                      </a:lnTo>
                      <a:lnTo>
                        <a:pt x="1684" y="3928"/>
                      </a:lnTo>
                      <a:lnTo>
                        <a:pt x="1684" y="3922"/>
                      </a:lnTo>
                      <a:lnTo>
                        <a:pt x="1686" y="3902"/>
                      </a:lnTo>
                      <a:lnTo>
                        <a:pt x="1688" y="3884"/>
                      </a:lnTo>
                      <a:lnTo>
                        <a:pt x="1688" y="3852"/>
                      </a:lnTo>
                      <a:lnTo>
                        <a:pt x="1684" y="3834"/>
                      </a:lnTo>
                      <a:lnTo>
                        <a:pt x="1680" y="3818"/>
                      </a:lnTo>
                      <a:lnTo>
                        <a:pt x="1670" y="3784"/>
                      </a:lnTo>
                      <a:lnTo>
                        <a:pt x="1666" y="3768"/>
                      </a:lnTo>
                      <a:lnTo>
                        <a:pt x="1666" y="3750"/>
                      </a:lnTo>
                      <a:lnTo>
                        <a:pt x="1668" y="3734"/>
                      </a:lnTo>
                      <a:lnTo>
                        <a:pt x="1674" y="3720"/>
                      </a:lnTo>
                      <a:lnTo>
                        <a:pt x="1678" y="3704"/>
                      </a:lnTo>
                      <a:lnTo>
                        <a:pt x="1680" y="3688"/>
                      </a:lnTo>
                      <a:lnTo>
                        <a:pt x="1678" y="3616"/>
                      </a:lnTo>
                      <a:lnTo>
                        <a:pt x="1676" y="3540"/>
                      </a:lnTo>
                      <a:lnTo>
                        <a:pt x="1676" y="3466"/>
                      </a:lnTo>
                      <a:lnTo>
                        <a:pt x="1676" y="3394"/>
                      </a:lnTo>
                      <a:lnTo>
                        <a:pt x="1678" y="3322"/>
                      </a:lnTo>
                      <a:lnTo>
                        <a:pt x="1680" y="3250"/>
                      </a:lnTo>
                      <a:lnTo>
                        <a:pt x="1682" y="3178"/>
                      </a:lnTo>
                      <a:lnTo>
                        <a:pt x="1680" y="3108"/>
                      </a:lnTo>
                      <a:lnTo>
                        <a:pt x="1678" y="3072"/>
                      </a:lnTo>
                      <a:lnTo>
                        <a:pt x="1674" y="3036"/>
                      </a:lnTo>
                      <a:lnTo>
                        <a:pt x="1658" y="2958"/>
                      </a:lnTo>
                      <a:lnTo>
                        <a:pt x="1642" y="2880"/>
                      </a:lnTo>
                      <a:lnTo>
                        <a:pt x="1632" y="2816"/>
                      </a:lnTo>
                      <a:lnTo>
                        <a:pt x="1620" y="2752"/>
                      </a:lnTo>
                      <a:lnTo>
                        <a:pt x="1600" y="2622"/>
                      </a:lnTo>
                      <a:lnTo>
                        <a:pt x="1570" y="2468"/>
                      </a:lnTo>
                      <a:lnTo>
                        <a:pt x="1558" y="2392"/>
                      </a:lnTo>
                      <a:lnTo>
                        <a:pt x="1552" y="2354"/>
                      </a:lnTo>
                      <a:lnTo>
                        <a:pt x="1548" y="2314"/>
                      </a:lnTo>
                      <a:lnTo>
                        <a:pt x="1546" y="2278"/>
                      </a:lnTo>
                      <a:lnTo>
                        <a:pt x="1546" y="2262"/>
                      </a:lnTo>
                      <a:lnTo>
                        <a:pt x="1548" y="2244"/>
                      </a:lnTo>
                      <a:lnTo>
                        <a:pt x="1550" y="2228"/>
                      </a:lnTo>
                      <a:lnTo>
                        <a:pt x="1552" y="2222"/>
                      </a:lnTo>
                      <a:lnTo>
                        <a:pt x="1556" y="2216"/>
                      </a:lnTo>
                      <a:lnTo>
                        <a:pt x="1562" y="2212"/>
                      </a:lnTo>
                      <a:lnTo>
                        <a:pt x="1564" y="2210"/>
                      </a:lnTo>
                      <a:lnTo>
                        <a:pt x="1566" y="2208"/>
                      </a:lnTo>
                      <a:lnTo>
                        <a:pt x="1570" y="2204"/>
                      </a:lnTo>
                      <a:lnTo>
                        <a:pt x="1570" y="2190"/>
                      </a:lnTo>
                      <a:lnTo>
                        <a:pt x="1570" y="2176"/>
                      </a:lnTo>
                      <a:lnTo>
                        <a:pt x="1570" y="2138"/>
                      </a:lnTo>
                      <a:lnTo>
                        <a:pt x="1564" y="2104"/>
                      </a:lnTo>
                      <a:lnTo>
                        <a:pt x="1560" y="2070"/>
                      </a:lnTo>
                      <a:lnTo>
                        <a:pt x="1556" y="2002"/>
                      </a:lnTo>
                      <a:lnTo>
                        <a:pt x="1550" y="1932"/>
                      </a:lnTo>
                      <a:lnTo>
                        <a:pt x="1542" y="1856"/>
                      </a:lnTo>
                      <a:lnTo>
                        <a:pt x="1532" y="1780"/>
                      </a:lnTo>
                      <a:lnTo>
                        <a:pt x="1526" y="1746"/>
                      </a:lnTo>
                      <a:lnTo>
                        <a:pt x="1524" y="1730"/>
                      </a:lnTo>
                      <a:lnTo>
                        <a:pt x="1524" y="1712"/>
                      </a:lnTo>
                      <a:lnTo>
                        <a:pt x="1524" y="1696"/>
                      </a:lnTo>
                      <a:lnTo>
                        <a:pt x="1528" y="1680"/>
                      </a:lnTo>
                      <a:lnTo>
                        <a:pt x="1534" y="1664"/>
                      </a:lnTo>
                      <a:lnTo>
                        <a:pt x="1542" y="1650"/>
                      </a:lnTo>
                      <a:lnTo>
                        <a:pt x="1550" y="1638"/>
                      </a:lnTo>
                      <a:lnTo>
                        <a:pt x="1554" y="1632"/>
                      </a:lnTo>
                      <a:lnTo>
                        <a:pt x="1560" y="1628"/>
                      </a:lnTo>
                      <a:lnTo>
                        <a:pt x="1594" y="1616"/>
                      </a:lnTo>
                      <a:lnTo>
                        <a:pt x="1628" y="1600"/>
                      </a:lnTo>
                      <a:lnTo>
                        <a:pt x="1644" y="1590"/>
                      </a:lnTo>
                      <a:lnTo>
                        <a:pt x="1660" y="1578"/>
                      </a:lnTo>
                      <a:lnTo>
                        <a:pt x="1682" y="1562"/>
                      </a:lnTo>
                      <a:lnTo>
                        <a:pt x="1706" y="1550"/>
                      </a:lnTo>
                      <a:lnTo>
                        <a:pt x="1718" y="1544"/>
                      </a:lnTo>
                      <a:lnTo>
                        <a:pt x="1726" y="1536"/>
                      </a:lnTo>
                      <a:lnTo>
                        <a:pt x="1732" y="1528"/>
                      </a:lnTo>
                      <a:lnTo>
                        <a:pt x="1738" y="1514"/>
                      </a:lnTo>
                      <a:lnTo>
                        <a:pt x="1750" y="1488"/>
                      </a:lnTo>
                      <a:lnTo>
                        <a:pt x="1760" y="1460"/>
                      </a:lnTo>
                      <a:lnTo>
                        <a:pt x="1764" y="1450"/>
                      </a:lnTo>
                      <a:lnTo>
                        <a:pt x="1772" y="1438"/>
                      </a:lnTo>
                      <a:lnTo>
                        <a:pt x="1778" y="1426"/>
                      </a:lnTo>
                      <a:lnTo>
                        <a:pt x="1782" y="1414"/>
                      </a:lnTo>
                      <a:lnTo>
                        <a:pt x="1784" y="1356"/>
                      </a:lnTo>
                      <a:lnTo>
                        <a:pt x="1784" y="1296"/>
                      </a:lnTo>
                      <a:lnTo>
                        <a:pt x="1784" y="1238"/>
                      </a:lnTo>
                      <a:lnTo>
                        <a:pt x="1782" y="1180"/>
                      </a:lnTo>
                    </a:path>
                  </a:pathLst>
                </a:custGeom>
                <a:noFill/>
                <a:ln w="9525">
                  <a:noFill/>
                  <a:round/>
                  <a:headEnd/>
                  <a:tailEnd/>
                </a:ln>
              </p:spPr>
              <p:txBody>
                <a:bodyPr/>
                <a:lstStyle/>
                <a:p>
                  <a:endParaRPr lang="nb-NO">
                    <a:solidFill>
                      <a:srgbClr val="000000"/>
                    </a:solidFill>
                  </a:endParaRPr>
                </a:p>
              </p:txBody>
            </p:sp>
            <p:sp>
              <p:nvSpPr>
                <p:cNvPr id="20" name="Freeform 12"/>
                <p:cNvSpPr>
                  <a:spLocks/>
                </p:cNvSpPr>
                <p:nvPr/>
              </p:nvSpPr>
              <p:spPr bwMode="auto">
                <a:xfrm>
                  <a:off x="5370766" y="1561069"/>
                  <a:ext cx="117851" cy="229393"/>
                </a:xfrm>
                <a:custGeom>
                  <a:avLst/>
                  <a:gdLst>
                    <a:gd name="T0" fmla="*/ 12700 w 76"/>
                    <a:gd name="T1" fmla="*/ 225425 h 142"/>
                    <a:gd name="T2" fmla="*/ 9525 w 76"/>
                    <a:gd name="T3" fmla="*/ 187325 h 142"/>
                    <a:gd name="T4" fmla="*/ 9525 w 76"/>
                    <a:gd name="T5" fmla="*/ 120650 h 142"/>
                    <a:gd name="T6" fmla="*/ 0 w 76"/>
                    <a:gd name="T7" fmla="*/ 88900 h 142"/>
                    <a:gd name="T8" fmla="*/ 47625 w 76"/>
                    <a:gd name="T9" fmla="*/ 47625 h 142"/>
                    <a:gd name="T10" fmla="*/ 88900 w 76"/>
                    <a:gd name="T11" fmla="*/ 0 h 142"/>
                    <a:gd name="T12" fmla="*/ 98425 w 76"/>
                    <a:gd name="T13" fmla="*/ 12700 h 142"/>
                    <a:gd name="T14" fmla="*/ 101600 w 76"/>
                    <a:gd name="T15" fmla="*/ 34925 h 142"/>
                    <a:gd name="T16" fmla="*/ 111125 w 76"/>
                    <a:gd name="T17" fmla="*/ 50800 h 142"/>
                    <a:gd name="T18" fmla="*/ 114300 w 76"/>
                    <a:gd name="T19" fmla="*/ 60325 h 142"/>
                    <a:gd name="T20" fmla="*/ 120650 w 76"/>
                    <a:gd name="T21" fmla="*/ 69850 h 142"/>
                    <a:gd name="T22" fmla="*/ 92075 w 76"/>
                    <a:gd name="T23" fmla="*/ 104775 h 142"/>
                    <a:gd name="T24" fmla="*/ 63500 w 76"/>
                    <a:gd name="T25" fmla="*/ 146050 h 142"/>
                    <a:gd name="T26" fmla="*/ 12700 w 76"/>
                    <a:gd name="T27" fmla="*/ 225425 h 142"/>
                    <a:gd name="T28" fmla="*/ 12700 w 76"/>
                    <a:gd name="T29" fmla="*/ 225425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42"/>
                    <a:gd name="T47" fmla="*/ 76 w 76"/>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42">
                      <a:moveTo>
                        <a:pt x="8" y="142"/>
                      </a:moveTo>
                      <a:lnTo>
                        <a:pt x="6" y="118"/>
                      </a:lnTo>
                      <a:lnTo>
                        <a:pt x="6" y="76"/>
                      </a:lnTo>
                      <a:lnTo>
                        <a:pt x="0" y="56"/>
                      </a:lnTo>
                      <a:lnTo>
                        <a:pt x="30" y="30"/>
                      </a:lnTo>
                      <a:lnTo>
                        <a:pt x="56" y="0"/>
                      </a:lnTo>
                      <a:lnTo>
                        <a:pt x="62" y="8"/>
                      </a:lnTo>
                      <a:lnTo>
                        <a:pt x="64" y="22"/>
                      </a:lnTo>
                      <a:lnTo>
                        <a:pt x="70" y="32"/>
                      </a:lnTo>
                      <a:lnTo>
                        <a:pt x="72" y="38"/>
                      </a:lnTo>
                      <a:lnTo>
                        <a:pt x="76" y="44"/>
                      </a:lnTo>
                      <a:lnTo>
                        <a:pt x="58" y="66"/>
                      </a:lnTo>
                      <a:lnTo>
                        <a:pt x="40" y="92"/>
                      </a:lnTo>
                      <a:lnTo>
                        <a:pt x="8" y="142"/>
                      </a:lnTo>
                      <a:close/>
                    </a:path>
                  </a:pathLst>
                </a:custGeom>
                <a:solidFill>
                  <a:srgbClr val="010101"/>
                </a:solidFill>
                <a:ln w="9525">
                  <a:noFill/>
                  <a:round/>
                  <a:headEnd/>
                  <a:tailEnd/>
                </a:ln>
              </p:spPr>
              <p:txBody>
                <a:bodyPr/>
                <a:lstStyle/>
                <a:p>
                  <a:endParaRPr lang="nb-NO">
                    <a:solidFill>
                      <a:srgbClr val="000000"/>
                    </a:solidFill>
                  </a:endParaRPr>
                </a:p>
              </p:txBody>
            </p:sp>
            <p:sp>
              <p:nvSpPr>
                <p:cNvPr id="21" name="Freeform 13"/>
                <p:cNvSpPr>
                  <a:spLocks/>
                </p:cNvSpPr>
                <p:nvPr/>
              </p:nvSpPr>
              <p:spPr bwMode="auto">
                <a:xfrm>
                  <a:off x="5364217" y="1312011"/>
                  <a:ext cx="170229" cy="327708"/>
                </a:xfrm>
                <a:custGeom>
                  <a:avLst/>
                  <a:gdLst>
                    <a:gd name="T0" fmla="*/ 3175 w 106"/>
                    <a:gd name="T1" fmla="*/ 330200 h 208"/>
                    <a:gd name="T2" fmla="*/ 0 w 106"/>
                    <a:gd name="T3" fmla="*/ 320675 h 208"/>
                    <a:gd name="T4" fmla="*/ 3175 w 106"/>
                    <a:gd name="T5" fmla="*/ 266700 h 208"/>
                    <a:gd name="T6" fmla="*/ 9525 w 106"/>
                    <a:gd name="T7" fmla="*/ 215900 h 208"/>
                    <a:gd name="T8" fmla="*/ 3175 w 106"/>
                    <a:gd name="T9" fmla="*/ 212725 h 208"/>
                    <a:gd name="T10" fmla="*/ 12700 w 106"/>
                    <a:gd name="T11" fmla="*/ 158750 h 208"/>
                    <a:gd name="T12" fmla="*/ 25400 w 106"/>
                    <a:gd name="T13" fmla="*/ 101600 h 208"/>
                    <a:gd name="T14" fmla="*/ 44450 w 106"/>
                    <a:gd name="T15" fmla="*/ 50800 h 208"/>
                    <a:gd name="T16" fmla="*/ 60325 w 106"/>
                    <a:gd name="T17" fmla="*/ 0 h 208"/>
                    <a:gd name="T18" fmla="*/ 69850 w 106"/>
                    <a:gd name="T19" fmla="*/ 0 h 208"/>
                    <a:gd name="T20" fmla="*/ 98425 w 106"/>
                    <a:gd name="T21" fmla="*/ 38100 h 208"/>
                    <a:gd name="T22" fmla="*/ 123825 w 106"/>
                    <a:gd name="T23" fmla="*/ 73025 h 208"/>
                    <a:gd name="T24" fmla="*/ 149225 w 106"/>
                    <a:gd name="T25" fmla="*/ 114300 h 208"/>
                    <a:gd name="T26" fmla="*/ 168275 w 106"/>
                    <a:gd name="T27" fmla="*/ 158750 h 208"/>
                    <a:gd name="T28" fmla="*/ 130175 w 106"/>
                    <a:gd name="T29" fmla="*/ 203200 h 208"/>
                    <a:gd name="T30" fmla="*/ 85725 w 106"/>
                    <a:gd name="T31" fmla="*/ 247650 h 208"/>
                    <a:gd name="T32" fmla="*/ 44450 w 106"/>
                    <a:gd name="T33" fmla="*/ 288925 h 208"/>
                    <a:gd name="T34" fmla="*/ 3175 w 106"/>
                    <a:gd name="T35" fmla="*/ 330200 h 208"/>
                    <a:gd name="T36" fmla="*/ 3175 w 106"/>
                    <a:gd name="T37" fmla="*/ 330200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208"/>
                    <a:gd name="T59" fmla="*/ 106 w 106"/>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208">
                      <a:moveTo>
                        <a:pt x="2" y="208"/>
                      </a:moveTo>
                      <a:lnTo>
                        <a:pt x="0" y="202"/>
                      </a:lnTo>
                      <a:lnTo>
                        <a:pt x="2" y="168"/>
                      </a:lnTo>
                      <a:lnTo>
                        <a:pt x="6" y="136"/>
                      </a:lnTo>
                      <a:lnTo>
                        <a:pt x="2" y="134"/>
                      </a:lnTo>
                      <a:lnTo>
                        <a:pt x="8" y="100"/>
                      </a:lnTo>
                      <a:lnTo>
                        <a:pt x="16" y="64"/>
                      </a:lnTo>
                      <a:lnTo>
                        <a:pt x="28" y="32"/>
                      </a:lnTo>
                      <a:lnTo>
                        <a:pt x="38" y="0"/>
                      </a:lnTo>
                      <a:lnTo>
                        <a:pt x="44" y="0"/>
                      </a:lnTo>
                      <a:lnTo>
                        <a:pt x="62" y="24"/>
                      </a:lnTo>
                      <a:lnTo>
                        <a:pt x="78" y="46"/>
                      </a:lnTo>
                      <a:lnTo>
                        <a:pt x="94" y="72"/>
                      </a:lnTo>
                      <a:lnTo>
                        <a:pt x="106" y="100"/>
                      </a:lnTo>
                      <a:lnTo>
                        <a:pt x="82" y="128"/>
                      </a:lnTo>
                      <a:lnTo>
                        <a:pt x="54" y="156"/>
                      </a:lnTo>
                      <a:lnTo>
                        <a:pt x="28" y="182"/>
                      </a:lnTo>
                      <a:lnTo>
                        <a:pt x="2" y="208"/>
                      </a:lnTo>
                      <a:close/>
                    </a:path>
                  </a:pathLst>
                </a:custGeom>
                <a:solidFill>
                  <a:srgbClr val="010101"/>
                </a:solidFill>
                <a:ln w="9525">
                  <a:noFill/>
                  <a:round/>
                  <a:headEnd/>
                  <a:tailEnd/>
                </a:ln>
              </p:spPr>
              <p:txBody>
                <a:bodyPr/>
                <a:lstStyle/>
                <a:p>
                  <a:endParaRPr lang="nb-NO">
                    <a:solidFill>
                      <a:srgbClr val="000000"/>
                    </a:solidFill>
                  </a:endParaRPr>
                </a:p>
              </p:txBody>
            </p:sp>
            <p:sp>
              <p:nvSpPr>
                <p:cNvPr id="22" name="Freeform 14"/>
                <p:cNvSpPr>
                  <a:spLocks/>
                </p:cNvSpPr>
                <p:nvPr/>
              </p:nvSpPr>
              <p:spPr bwMode="auto">
                <a:xfrm>
                  <a:off x="5547540" y="1574178"/>
                  <a:ext cx="104756" cy="275275"/>
                </a:xfrm>
                <a:custGeom>
                  <a:avLst/>
                  <a:gdLst>
                    <a:gd name="T0" fmla="*/ 6350 w 66"/>
                    <a:gd name="T1" fmla="*/ 276225 h 174"/>
                    <a:gd name="T2" fmla="*/ 6350 w 66"/>
                    <a:gd name="T3" fmla="*/ 276225 h 174"/>
                    <a:gd name="T4" fmla="*/ 0 w 66"/>
                    <a:gd name="T5" fmla="*/ 250825 h 174"/>
                    <a:gd name="T6" fmla="*/ 0 w 66"/>
                    <a:gd name="T7" fmla="*/ 225425 h 174"/>
                    <a:gd name="T8" fmla="*/ 0 w 66"/>
                    <a:gd name="T9" fmla="*/ 174625 h 174"/>
                    <a:gd name="T10" fmla="*/ 0 w 66"/>
                    <a:gd name="T11" fmla="*/ 120650 h 174"/>
                    <a:gd name="T12" fmla="*/ 0 w 66"/>
                    <a:gd name="T13" fmla="*/ 95250 h 174"/>
                    <a:gd name="T14" fmla="*/ 0 w 66"/>
                    <a:gd name="T15" fmla="*/ 73025 h 174"/>
                    <a:gd name="T16" fmla="*/ 15875 w 66"/>
                    <a:gd name="T17" fmla="*/ 57150 h 174"/>
                    <a:gd name="T18" fmla="*/ 31750 w 66"/>
                    <a:gd name="T19" fmla="*/ 38100 h 174"/>
                    <a:gd name="T20" fmla="*/ 50800 w 66"/>
                    <a:gd name="T21" fmla="*/ 22225 h 174"/>
                    <a:gd name="T22" fmla="*/ 53975 w 66"/>
                    <a:gd name="T23" fmla="*/ 12700 h 174"/>
                    <a:gd name="T24" fmla="*/ 60325 w 66"/>
                    <a:gd name="T25" fmla="*/ 0 h 174"/>
                    <a:gd name="T26" fmla="*/ 69850 w 66"/>
                    <a:gd name="T27" fmla="*/ 3175 h 174"/>
                    <a:gd name="T28" fmla="*/ 76200 w 66"/>
                    <a:gd name="T29" fmla="*/ 9525 h 174"/>
                    <a:gd name="T30" fmla="*/ 82550 w 66"/>
                    <a:gd name="T31" fmla="*/ 25400 h 174"/>
                    <a:gd name="T32" fmla="*/ 95250 w 66"/>
                    <a:gd name="T33" fmla="*/ 38100 h 174"/>
                    <a:gd name="T34" fmla="*/ 104775 w 66"/>
                    <a:gd name="T35" fmla="*/ 57150 h 174"/>
                    <a:gd name="T36" fmla="*/ 57150 w 66"/>
                    <a:gd name="T37" fmla="*/ 168275 h 174"/>
                    <a:gd name="T38" fmla="*/ 31750 w 66"/>
                    <a:gd name="T39" fmla="*/ 222250 h 174"/>
                    <a:gd name="T40" fmla="*/ 6350 w 66"/>
                    <a:gd name="T41" fmla="*/ 276225 h 174"/>
                    <a:gd name="T42" fmla="*/ 6350 w 66"/>
                    <a:gd name="T43" fmla="*/ 276225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74"/>
                    <a:gd name="T68" fmla="*/ 66 w 66"/>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74">
                      <a:moveTo>
                        <a:pt x="4" y="174"/>
                      </a:moveTo>
                      <a:lnTo>
                        <a:pt x="4" y="174"/>
                      </a:lnTo>
                      <a:lnTo>
                        <a:pt x="0" y="158"/>
                      </a:lnTo>
                      <a:lnTo>
                        <a:pt x="0" y="142"/>
                      </a:lnTo>
                      <a:lnTo>
                        <a:pt x="0" y="110"/>
                      </a:lnTo>
                      <a:lnTo>
                        <a:pt x="0" y="76"/>
                      </a:lnTo>
                      <a:lnTo>
                        <a:pt x="0" y="60"/>
                      </a:lnTo>
                      <a:lnTo>
                        <a:pt x="0" y="46"/>
                      </a:lnTo>
                      <a:lnTo>
                        <a:pt x="10" y="36"/>
                      </a:lnTo>
                      <a:lnTo>
                        <a:pt x="20" y="24"/>
                      </a:lnTo>
                      <a:lnTo>
                        <a:pt x="32" y="14"/>
                      </a:lnTo>
                      <a:lnTo>
                        <a:pt x="34" y="8"/>
                      </a:lnTo>
                      <a:lnTo>
                        <a:pt x="38" y="0"/>
                      </a:lnTo>
                      <a:lnTo>
                        <a:pt x="44" y="2"/>
                      </a:lnTo>
                      <a:lnTo>
                        <a:pt x="48" y="6"/>
                      </a:lnTo>
                      <a:lnTo>
                        <a:pt x="52" y="16"/>
                      </a:lnTo>
                      <a:lnTo>
                        <a:pt x="60" y="24"/>
                      </a:lnTo>
                      <a:lnTo>
                        <a:pt x="66" y="36"/>
                      </a:lnTo>
                      <a:lnTo>
                        <a:pt x="36" y="106"/>
                      </a:lnTo>
                      <a:lnTo>
                        <a:pt x="20" y="140"/>
                      </a:lnTo>
                      <a:lnTo>
                        <a:pt x="4" y="174"/>
                      </a:lnTo>
                      <a:close/>
                    </a:path>
                  </a:pathLst>
                </a:custGeom>
                <a:solidFill>
                  <a:srgbClr val="010101"/>
                </a:solidFill>
                <a:ln w="9525">
                  <a:noFill/>
                  <a:round/>
                  <a:headEnd/>
                  <a:tailEnd/>
                </a:ln>
              </p:spPr>
              <p:txBody>
                <a:bodyPr/>
                <a:lstStyle/>
                <a:p>
                  <a:endParaRPr lang="nb-NO">
                    <a:solidFill>
                      <a:srgbClr val="000000"/>
                    </a:solidFill>
                  </a:endParaRPr>
                </a:p>
              </p:txBody>
            </p:sp>
            <p:sp>
              <p:nvSpPr>
                <p:cNvPr id="23" name="Freeform 15"/>
                <p:cNvSpPr>
                  <a:spLocks noEditPoints="1"/>
                </p:cNvSpPr>
                <p:nvPr/>
              </p:nvSpPr>
              <p:spPr bwMode="auto">
                <a:xfrm>
                  <a:off x="5410050" y="2721153"/>
                  <a:ext cx="477948" cy="393250"/>
                </a:xfrm>
                <a:custGeom>
                  <a:avLst/>
                  <a:gdLst>
                    <a:gd name="T0" fmla="*/ 476250 w 302"/>
                    <a:gd name="T1" fmla="*/ 76200 h 248"/>
                    <a:gd name="T2" fmla="*/ 454025 w 302"/>
                    <a:gd name="T3" fmla="*/ 3175 h 248"/>
                    <a:gd name="T4" fmla="*/ 400050 w 302"/>
                    <a:gd name="T5" fmla="*/ 0 h 248"/>
                    <a:gd name="T6" fmla="*/ 336550 w 302"/>
                    <a:gd name="T7" fmla="*/ 0 h 248"/>
                    <a:gd name="T8" fmla="*/ 231775 w 302"/>
                    <a:gd name="T9" fmla="*/ 19050 h 248"/>
                    <a:gd name="T10" fmla="*/ 190500 w 302"/>
                    <a:gd name="T11" fmla="*/ 38100 h 248"/>
                    <a:gd name="T12" fmla="*/ 158750 w 302"/>
                    <a:gd name="T13" fmla="*/ 63500 h 248"/>
                    <a:gd name="T14" fmla="*/ 114300 w 302"/>
                    <a:gd name="T15" fmla="*/ 85725 h 248"/>
                    <a:gd name="T16" fmla="*/ 69850 w 302"/>
                    <a:gd name="T17" fmla="*/ 120650 h 248"/>
                    <a:gd name="T18" fmla="*/ 22225 w 302"/>
                    <a:gd name="T19" fmla="*/ 149225 h 248"/>
                    <a:gd name="T20" fmla="*/ 22225 w 302"/>
                    <a:gd name="T21" fmla="*/ 196850 h 248"/>
                    <a:gd name="T22" fmla="*/ 12700 w 302"/>
                    <a:gd name="T23" fmla="*/ 241300 h 248"/>
                    <a:gd name="T24" fmla="*/ 57150 w 302"/>
                    <a:gd name="T25" fmla="*/ 320675 h 248"/>
                    <a:gd name="T26" fmla="*/ 104775 w 302"/>
                    <a:gd name="T27" fmla="*/ 368300 h 248"/>
                    <a:gd name="T28" fmla="*/ 127000 w 302"/>
                    <a:gd name="T29" fmla="*/ 390525 h 248"/>
                    <a:gd name="T30" fmla="*/ 127000 w 302"/>
                    <a:gd name="T31" fmla="*/ 390525 h 248"/>
                    <a:gd name="T32" fmla="*/ 133350 w 302"/>
                    <a:gd name="T33" fmla="*/ 387350 h 248"/>
                    <a:gd name="T34" fmla="*/ 146050 w 302"/>
                    <a:gd name="T35" fmla="*/ 387350 h 248"/>
                    <a:gd name="T36" fmla="*/ 177800 w 302"/>
                    <a:gd name="T37" fmla="*/ 381000 h 248"/>
                    <a:gd name="T38" fmla="*/ 215900 w 302"/>
                    <a:gd name="T39" fmla="*/ 368300 h 248"/>
                    <a:gd name="T40" fmla="*/ 244475 w 302"/>
                    <a:gd name="T41" fmla="*/ 355600 h 248"/>
                    <a:gd name="T42" fmla="*/ 292100 w 302"/>
                    <a:gd name="T43" fmla="*/ 346075 h 248"/>
                    <a:gd name="T44" fmla="*/ 304800 w 302"/>
                    <a:gd name="T45" fmla="*/ 333375 h 248"/>
                    <a:gd name="T46" fmla="*/ 355600 w 302"/>
                    <a:gd name="T47" fmla="*/ 295275 h 248"/>
                    <a:gd name="T48" fmla="*/ 412750 w 302"/>
                    <a:gd name="T49" fmla="*/ 215900 h 248"/>
                    <a:gd name="T50" fmla="*/ 463550 w 302"/>
                    <a:gd name="T51" fmla="*/ 165100 h 248"/>
                    <a:gd name="T52" fmla="*/ 479425 w 302"/>
                    <a:gd name="T53" fmla="*/ 127000 h 248"/>
                    <a:gd name="T54" fmla="*/ 476250 w 302"/>
                    <a:gd name="T55" fmla="*/ 101600 h 248"/>
                    <a:gd name="T56" fmla="*/ 146050 w 302"/>
                    <a:gd name="T57" fmla="*/ 234950 h 248"/>
                    <a:gd name="T58" fmla="*/ 114300 w 302"/>
                    <a:gd name="T59" fmla="*/ 254000 h 248"/>
                    <a:gd name="T60" fmla="*/ 66675 w 302"/>
                    <a:gd name="T61" fmla="*/ 257175 h 248"/>
                    <a:gd name="T62" fmla="*/ 73025 w 302"/>
                    <a:gd name="T63" fmla="*/ 212725 h 248"/>
                    <a:gd name="T64" fmla="*/ 123825 w 302"/>
                    <a:gd name="T65" fmla="*/ 180975 h 248"/>
                    <a:gd name="T66" fmla="*/ 177800 w 302"/>
                    <a:gd name="T67" fmla="*/ 149225 h 248"/>
                    <a:gd name="T68" fmla="*/ 187325 w 302"/>
                    <a:gd name="T69" fmla="*/ 190500 h 248"/>
                    <a:gd name="T70" fmla="*/ 171450 w 302"/>
                    <a:gd name="T71" fmla="*/ 215900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2"/>
                    <a:gd name="T109" fmla="*/ 0 h 248"/>
                    <a:gd name="T110" fmla="*/ 302 w 302"/>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2" h="248">
                      <a:moveTo>
                        <a:pt x="300" y="64"/>
                      </a:moveTo>
                      <a:lnTo>
                        <a:pt x="300" y="48"/>
                      </a:lnTo>
                      <a:lnTo>
                        <a:pt x="300" y="30"/>
                      </a:lnTo>
                      <a:lnTo>
                        <a:pt x="286" y="2"/>
                      </a:lnTo>
                      <a:lnTo>
                        <a:pt x="268" y="2"/>
                      </a:lnTo>
                      <a:lnTo>
                        <a:pt x="252" y="0"/>
                      </a:lnTo>
                      <a:lnTo>
                        <a:pt x="230" y="0"/>
                      </a:lnTo>
                      <a:lnTo>
                        <a:pt x="212" y="0"/>
                      </a:lnTo>
                      <a:lnTo>
                        <a:pt x="178" y="0"/>
                      </a:lnTo>
                      <a:lnTo>
                        <a:pt x="146" y="12"/>
                      </a:lnTo>
                      <a:lnTo>
                        <a:pt x="130" y="18"/>
                      </a:lnTo>
                      <a:lnTo>
                        <a:pt x="120" y="24"/>
                      </a:lnTo>
                      <a:lnTo>
                        <a:pt x="112" y="28"/>
                      </a:lnTo>
                      <a:lnTo>
                        <a:pt x="100" y="40"/>
                      </a:lnTo>
                      <a:lnTo>
                        <a:pt x="94" y="44"/>
                      </a:lnTo>
                      <a:lnTo>
                        <a:pt x="72" y="54"/>
                      </a:lnTo>
                      <a:lnTo>
                        <a:pt x="62" y="64"/>
                      </a:lnTo>
                      <a:lnTo>
                        <a:pt x="44" y="76"/>
                      </a:lnTo>
                      <a:lnTo>
                        <a:pt x="32" y="80"/>
                      </a:lnTo>
                      <a:lnTo>
                        <a:pt x="14" y="94"/>
                      </a:lnTo>
                      <a:lnTo>
                        <a:pt x="0" y="106"/>
                      </a:lnTo>
                      <a:lnTo>
                        <a:pt x="14" y="124"/>
                      </a:lnTo>
                      <a:lnTo>
                        <a:pt x="8" y="130"/>
                      </a:lnTo>
                      <a:lnTo>
                        <a:pt x="8" y="152"/>
                      </a:lnTo>
                      <a:lnTo>
                        <a:pt x="24" y="180"/>
                      </a:lnTo>
                      <a:lnTo>
                        <a:pt x="36" y="202"/>
                      </a:lnTo>
                      <a:lnTo>
                        <a:pt x="54" y="218"/>
                      </a:lnTo>
                      <a:lnTo>
                        <a:pt x="66" y="232"/>
                      </a:lnTo>
                      <a:lnTo>
                        <a:pt x="76" y="242"/>
                      </a:lnTo>
                      <a:lnTo>
                        <a:pt x="80" y="246"/>
                      </a:lnTo>
                      <a:lnTo>
                        <a:pt x="80" y="248"/>
                      </a:lnTo>
                      <a:lnTo>
                        <a:pt x="80" y="246"/>
                      </a:lnTo>
                      <a:lnTo>
                        <a:pt x="82" y="244"/>
                      </a:lnTo>
                      <a:lnTo>
                        <a:pt x="84" y="244"/>
                      </a:lnTo>
                      <a:lnTo>
                        <a:pt x="86" y="244"/>
                      </a:lnTo>
                      <a:lnTo>
                        <a:pt x="92" y="244"/>
                      </a:lnTo>
                      <a:lnTo>
                        <a:pt x="100" y="242"/>
                      </a:lnTo>
                      <a:lnTo>
                        <a:pt x="112" y="240"/>
                      </a:lnTo>
                      <a:lnTo>
                        <a:pt x="128" y="234"/>
                      </a:lnTo>
                      <a:lnTo>
                        <a:pt x="136" y="232"/>
                      </a:lnTo>
                      <a:lnTo>
                        <a:pt x="144" y="228"/>
                      </a:lnTo>
                      <a:lnTo>
                        <a:pt x="154" y="224"/>
                      </a:lnTo>
                      <a:lnTo>
                        <a:pt x="164" y="222"/>
                      </a:lnTo>
                      <a:lnTo>
                        <a:pt x="184" y="218"/>
                      </a:lnTo>
                      <a:lnTo>
                        <a:pt x="188" y="216"/>
                      </a:lnTo>
                      <a:lnTo>
                        <a:pt x="192" y="210"/>
                      </a:lnTo>
                      <a:lnTo>
                        <a:pt x="196" y="204"/>
                      </a:lnTo>
                      <a:lnTo>
                        <a:pt x="224" y="186"/>
                      </a:lnTo>
                      <a:lnTo>
                        <a:pt x="246" y="162"/>
                      </a:lnTo>
                      <a:lnTo>
                        <a:pt x="260" y="136"/>
                      </a:lnTo>
                      <a:lnTo>
                        <a:pt x="282" y="116"/>
                      </a:lnTo>
                      <a:lnTo>
                        <a:pt x="292" y="104"/>
                      </a:lnTo>
                      <a:lnTo>
                        <a:pt x="300" y="88"/>
                      </a:lnTo>
                      <a:lnTo>
                        <a:pt x="302" y="80"/>
                      </a:lnTo>
                      <a:lnTo>
                        <a:pt x="300" y="64"/>
                      </a:lnTo>
                      <a:close/>
                      <a:moveTo>
                        <a:pt x="108" y="136"/>
                      </a:moveTo>
                      <a:lnTo>
                        <a:pt x="92" y="148"/>
                      </a:lnTo>
                      <a:lnTo>
                        <a:pt x="80" y="154"/>
                      </a:lnTo>
                      <a:lnTo>
                        <a:pt x="72" y="160"/>
                      </a:lnTo>
                      <a:lnTo>
                        <a:pt x="54" y="170"/>
                      </a:lnTo>
                      <a:lnTo>
                        <a:pt x="42" y="162"/>
                      </a:lnTo>
                      <a:lnTo>
                        <a:pt x="40" y="152"/>
                      </a:lnTo>
                      <a:lnTo>
                        <a:pt x="46" y="134"/>
                      </a:lnTo>
                      <a:lnTo>
                        <a:pt x="52" y="124"/>
                      </a:lnTo>
                      <a:lnTo>
                        <a:pt x="78" y="114"/>
                      </a:lnTo>
                      <a:lnTo>
                        <a:pt x="100" y="104"/>
                      </a:lnTo>
                      <a:lnTo>
                        <a:pt x="112" y="94"/>
                      </a:lnTo>
                      <a:lnTo>
                        <a:pt x="116" y="106"/>
                      </a:lnTo>
                      <a:lnTo>
                        <a:pt x="118" y="120"/>
                      </a:lnTo>
                      <a:lnTo>
                        <a:pt x="108" y="136"/>
                      </a:lnTo>
                      <a:close/>
                    </a:path>
                  </a:pathLst>
                </a:custGeom>
                <a:solidFill>
                  <a:srgbClr val="ADADAD"/>
                </a:solidFill>
                <a:ln w="9525">
                  <a:noFill/>
                  <a:round/>
                  <a:headEnd/>
                  <a:tailEnd/>
                </a:ln>
              </p:spPr>
              <p:txBody>
                <a:bodyPr/>
                <a:lstStyle/>
                <a:p>
                  <a:endParaRPr lang="nb-NO">
                    <a:solidFill>
                      <a:srgbClr val="000000"/>
                    </a:solidFill>
                  </a:endParaRPr>
                </a:p>
              </p:txBody>
            </p:sp>
            <p:sp>
              <p:nvSpPr>
                <p:cNvPr id="24" name="Freeform 16"/>
                <p:cNvSpPr>
                  <a:spLocks/>
                </p:cNvSpPr>
                <p:nvPr/>
              </p:nvSpPr>
              <p:spPr bwMode="auto">
                <a:xfrm>
                  <a:off x="5835620" y="2681828"/>
                  <a:ext cx="209512" cy="268723"/>
                </a:xfrm>
                <a:custGeom>
                  <a:avLst/>
                  <a:gdLst>
                    <a:gd name="T0" fmla="*/ 9525 w 128"/>
                    <a:gd name="T1" fmla="*/ 244475 h 166"/>
                    <a:gd name="T2" fmla="*/ 9525 w 128"/>
                    <a:gd name="T3" fmla="*/ 244475 h 166"/>
                    <a:gd name="T4" fmla="*/ 19050 w 128"/>
                    <a:gd name="T5" fmla="*/ 215900 h 166"/>
                    <a:gd name="T6" fmla="*/ 28575 w 128"/>
                    <a:gd name="T7" fmla="*/ 187325 h 166"/>
                    <a:gd name="T8" fmla="*/ 38100 w 128"/>
                    <a:gd name="T9" fmla="*/ 152400 h 166"/>
                    <a:gd name="T10" fmla="*/ 41275 w 128"/>
                    <a:gd name="T11" fmla="*/ 111125 h 166"/>
                    <a:gd name="T12" fmla="*/ 41275 w 128"/>
                    <a:gd name="T13" fmla="*/ 95250 h 166"/>
                    <a:gd name="T14" fmla="*/ 38100 w 128"/>
                    <a:gd name="T15" fmla="*/ 76200 h 166"/>
                    <a:gd name="T16" fmla="*/ 34925 w 128"/>
                    <a:gd name="T17" fmla="*/ 60325 h 166"/>
                    <a:gd name="T18" fmla="*/ 25400 w 128"/>
                    <a:gd name="T19" fmla="*/ 44450 h 166"/>
                    <a:gd name="T20" fmla="*/ 12700 w 128"/>
                    <a:gd name="T21" fmla="*/ 31750 h 166"/>
                    <a:gd name="T22" fmla="*/ 0 w 128"/>
                    <a:gd name="T23" fmla="*/ 22225 h 166"/>
                    <a:gd name="T24" fmla="*/ 104775 w 128"/>
                    <a:gd name="T25" fmla="*/ 0 h 166"/>
                    <a:gd name="T26" fmla="*/ 117475 w 128"/>
                    <a:gd name="T27" fmla="*/ 12700 h 166"/>
                    <a:gd name="T28" fmla="*/ 130175 w 128"/>
                    <a:gd name="T29" fmla="*/ 25400 h 166"/>
                    <a:gd name="T30" fmla="*/ 149225 w 128"/>
                    <a:gd name="T31" fmla="*/ 44450 h 166"/>
                    <a:gd name="T32" fmla="*/ 165100 w 128"/>
                    <a:gd name="T33" fmla="*/ 73025 h 166"/>
                    <a:gd name="T34" fmla="*/ 184150 w 128"/>
                    <a:gd name="T35" fmla="*/ 111125 h 166"/>
                    <a:gd name="T36" fmla="*/ 187325 w 128"/>
                    <a:gd name="T37" fmla="*/ 133350 h 166"/>
                    <a:gd name="T38" fmla="*/ 196850 w 128"/>
                    <a:gd name="T39" fmla="*/ 161925 h 166"/>
                    <a:gd name="T40" fmla="*/ 200025 w 128"/>
                    <a:gd name="T41" fmla="*/ 190500 h 166"/>
                    <a:gd name="T42" fmla="*/ 203200 w 128"/>
                    <a:gd name="T43" fmla="*/ 219075 h 166"/>
                    <a:gd name="T44" fmla="*/ 168275 w 128"/>
                    <a:gd name="T45" fmla="*/ 263525 h 166"/>
                    <a:gd name="T46" fmla="*/ 9525 w 128"/>
                    <a:gd name="T47" fmla="*/ 244475 h 166"/>
                    <a:gd name="T48" fmla="*/ 9525 w 128"/>
                    <a:gd name="T49" fmla="*/ 244475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6"/>
                    <a:gd name="T77" fmla="*/ 128 w 12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6">
                      <a:moveTo>
                        <a:pt x="6" y="154"/>
                      </a:moveTo>
                      <a:lnTo>
                        <a:pt x="6" y="154"/>
                      </a:lnTo>
                      <a:lnTo>
                        <a:pt x="12" y="136"/>
                      </a:lnTo>
                      <a:lnTo>
                        <a:pt x="18" y="118"/>
                      </a:lnTo>
                      <a:lnTo>
                        <a:pt x="24" y="96"/>
                      </a:lnTo>
                      <a:lnTo>
                        <a:pt x="26" y="70"/>
                      </a:lnTo>
                      <a:lnTo>
                        <a:pt x="26" y="60"/>
                      </a:lnTo>
                      <a:lnTo>
                        <a:pt x="24" y="48"/>
                      </a:lnTo>
                      <a:lnTo>
                        <a:pt x="22" y="38"/>
                      </a:lnTo>
                      <a:lnTo>
                        <a:pt x="16" y="28"/>
                      </a:lnTo>
                      <a:lnTo>
                        <a:pt x="8" y="20"/>
                      </a:lnTo>
                      <a:lnTo>
                        <a:pt x="0" y="14"/>
                      </a:lnTo>
                      <a:lnTo>
                        <a:pt x="66" y="0"/>
                      </a:lnTo>
                      <a:lnTo>
                        <a:pt x="74" y="8"/>
                      </a:lnTo>
                      <a:lnTo>
                        <a:pt x="82" y="16"/>
                      </a:lnTo>
                      <a:lnTo>
                        <a:pt x="94" y="28"/>
                      </a:lnTo>
                      <a:lnTo>
                        <a:pt x="104" y="46"/>
                      </a:lnTo>
                      <a:lnTo>
                        <a:pt x="116" y="70"/>
                      </a:lnTo>
                      <a:lnTo>
                        <a:pt x="118" y="84"/>
                      </a:lnTo>
                      <a:lnTo>
                        <a:pt x="124" y="102"/>
                      </a:lnTo>
                      <a:lnTo>
                        <a:pt x="126" y="120"/>
                      </a:lnTo>
                      <a:lnTo>
                        <a:pt x="128" y="138"/>
                      </a:lnTo>
                      <a:lnTo>
                        <a:pt x="106" y="166"/>
                      </a:lnTo>
                      <a:lnTo>
                        <a:pt x="6" y="154"/>
                      </a:lnTo>
                      <a:close/>
                    </a:path>
                  </a:pathLst>
                </a:custGeom>
                <a:solidFill>
                  <a:srgbClr val="FFFFFF"/>
                </a:solidFill>
                <a:ln w="9525">
                  <a:noFill/>
                  <a:round/>
                  <a:headEnd/>
                  <a:tailEnd/>
                </a:ln>
              </p:spPr>
              <p:txBody>
                <a:bodyPr/>
                <a:lstStyle/>
                <a:p>
                  <a:endParaRPr lang="nb-NO">
                    <a:solidFill>
                      <a:srgbClr val="000000"/>
                    </a:solidFill>
                  </a:endParaRPr>
                </a:p>
              </p:txBody>
            </p:sp>
            <p:sp>
              <p:nvSpPr>
                <p:cNvPr id="25" name="Freeform 17"/>
                <p:cNvSpPr>
                  <a:spLocks/>
                </p:cNvSpPr>
                <p:nvPr/>
              </p:nvSpPr>
              <p:spPr bwMode="auto">
                <a:xfrm>
                  <a:off x="5560635" y="1095722"/>
                  <a:ext cx="379741" cy="537441"/>
                </a:xfrm>
                <a:custGeom>
                  <a:avLst/>
                  <a:gdLst>
                    <a:gd name="T0" fmla="*/ 330200 w 242"/>
                    <a:gd name="T1" fmla="*/ 0 h 340"/>
                    <a:gd name="T2" fmla="*/ 384175 w 242"/>
                    <a:gd name="T3" fmla="*/ 53975 h 340"/>
                    <a:gd name="T4" fmla="*/ 92075 w 242"/>
                    <a:gd name="T5" fmla="*/ 539750 h 340"/>
                    <a:gd name="T6" fmla="*/ 0 w 242"/>
                    <a:gd name="T7" fmla="*/ 381000 h 340"/>
                    <a:gd name="T8" fmla="*/ 330200 w 242"/>
                    <a:gd name="T9" fmla="*/ 0 h 340"/>
                    <a:gd name="T10" fmla="*/ 0 60000 65536"/>
                    <a:gd name="T11" fmla="*/ 0 60000 65536"/>
                    <a:gd name="T12" fmla="*/ 0 60000 65536"/>
                    <a:gd name="T13" fmla="*/ 0 60000 65536"/>
                    <a:gd name="T14" fmla="*/ 0 60000 65536"/>
                    <a:gd name="T15" fmla="*/ 0 w 242"/>
                    <a:gd name="T16" fmla="*/ 0 h 340"/>
                    <a:gd name="T17" fmla="*/ 242 w 242"/>
                    <a:gd name="T18" fmla="*/ 340 h 340"/>
                  </a:gdLst>
                  <a:ahLst/>
                  <a:cxnLst>
                    <a:cxn ang="T10">
                      <a:pos x="T0" y="T1"/>
                    </a:cxn>
                    <a:cxn ang="T11">
                      <a:pos x="T2" y="T3"/>
                    </a:cxn>
                    <a:cxn ang="T12">
                      <a:pos x="T4" y="T5"/>
                    </a:cxn>
                    <a:cxn ang="T13">
                      <a:pos x="T6" y="T7"/>
                    </a:cxn>
                    <a:cxn ang="T14">
                      <a:pos x="T8" y="T9"/>
                    </a:cxn>
                  </a:cxnLst>
                  <a:rect l="T15" t="T16" r="T17" b="T18"/>
                  <a:pathLst>
                    <a:path w="242" h="340">
                      <a:moveTo>
                        <a:pt x="208" y="0"/>
                      </a:moveTo>
                      <a:lnTo>
                        <a:pt x="242" y="34"/>
                      </a:lnTo>
                      <a:lnTo>
                        <a:pt x="58" y="340"/>
                      </a:lnTo>
                      <a:lnTo>
                        <a:pt x="0" y="240"/>
                      </a:lnTo>
                      <a:lnTo>
                        <a:pt x="208" y="0"/>
                      </a:lnTo>
                      <a:close/>
                    </a:path>
                  </a:pathLst>
                </a:custGeom>
                <a:solidFill>
                  <a:srgbClr val="FFFFFF"/>
                </a:solidFill>
                <a:ln w="9525">
                  <a:noFill/>
                  <a:round/>
                  <a:headEnd/>
                  <a:tailEnd/>
                </a:ln>
              </p:spPr>
              <p:txBody>
                <a:bodyPr/>
                <a:lstStyle/>
                <a:p>
                  <a:endParaRPr lang="nb-NO">
                    <a:solidFill>
                      <a:srgbClr val="000000"/>
                    </a:solidFill>
                  </a:endParaRPr>
                </a:p>
              </p:txBody>
            </p:sp>
            <p:sp>
              <p:nvSpPr>
                <p:cNvPr id="26" name="Freeform 18"/>
                <p:cNvSpPr>
                  <a:spLocks/>
                </p:cNvSpPr>
                <p:nvPr/>
              </p:nvSpPr>
              <p:spPr bwMode="auto">
                <a:xfrm>
                  <a:off x="5357672" y="1318563"/>
                  <a:ext cx="189869" cy="262166"/>
                </a:xfrm>
                <a:custGeom>
                  <a:avLst/>
                  <a:gdLst>
                    <a:gd name="T0" fmla="*/ 193675 w 122"/>
                    <a:gd name="T1" fmla="*/ 161925 h 166"/>
                    <a:gd name="T2" fmla="*/ 92075 w 122"/>
                    <a:gd name="T3" fmla="*/ 263525 h 166"/>
                    <a:gd name="T4" fmla="*/ 0 w 122"/>
                    <a:gd name="T5" fmla="*/ 104775 h 166"/>
                    <a:gd name="T6" fmla="*/ 60325 w 122"/>
                    <a:gd name="T7" fmla="*/ 0 h 166"/>
                    <a:gd name="T8" fmla="*/ 193675 w 122"/>
                    <a:gd name="T9" fmla="*/ 161925 h 166"/>
                    <a:gd name="T10" fmla="*/ 0 60000 65536"/>
                    <a:gd name="T11" fmla="*/ 0 60000 65536"/>
                    <a:gd name="T12" fmla="*/ 0 60000 65536"/>
                    <a:gd name="T13" fmla="*/ 0 60000 65536"/>
                    <a:gd name="T14" fmla="*/ 0 60000 65536"/>
                    <a:gd name="T15" fmla="*/ 0 w 122"/>
                    <a:gd name="T16" fmla="*/ 0 h 166"/>
                    <a:gd name="T17" fmla="*/ 122 w 122"/>
                    <a:gd name="T18" fmla="*/ 166 h 166"/>
                  </a:gdLst>
                  <a:ahLst/>
                  <a:cxnLst>
                    <a:cxn ang="T10">
                      <a:pos x="T0" y="T1"/>
                    </a:cxn>
                    <a:cxn ang="T11">
                      <a:pos x="T2" y="T3"/>
                    </a:cxn>
                    <a:cxn ang="T12">
                      <a:pos x="T4" y="T5"/>
                    </a:cxn>
                    <a:cxn ang="T13">
                      <a:pos x="T6" y="T7"/>
                    </a:cxn>
                    <a:cxn ang="T14">
                      <a:pos x="T8" y="T9"/>
                    </a:cxn>
                  </a:cxnLst>
                  <a:rect l="T15" t="T16" r="T17" b="T18"/>
                  <a:pathLst>
                    <a:path w="122" h="166">
                      <a:moveTo>
                        <a:pt x="122" y="102"/>
                      </a:moveTo>
                      <a:lnTo>
                        <a:pt x="58" y="166"/>
                      </a:lnTo>
                      <a:lnTo>
                        <a:pt x="0" y="66"/>
                      </a:lnTo>
                      <a:lnTo>
                        <a:pt x="38" y="0"/>
                      </a:lnTo>
                      <a:lnTo>
                        <a:pt x="122" y="102"/>
                      </a:lnTo>
                      <a:close/>
                    </a:path>
                  </a:pathLst>
                </a:custGeom>
                <a:solidFill>
                  <a:srgbClr val="FFFFFF"/>
                </a:solidFill>
                <a:ln w="9525">
                  <a:noFill/>
                  <a:round/>
                  <a:headEnd/>
                  <a:tailEnd/>
                </a:ln>
              </p:spPr>
              <p:txBody>
                <a:bodyPr/>
                <a:lstStyle/>
                <a:p>
                  <a:endParaRPr lang="nb-NO">
                    <a:solidFill>
                      <a:srgbClr val="000000"/>
                    </a:solidFill>
                  </a:endParaRPr>
                </a:p>
              </p:txBody>
            </p:sp>
            <p:sp>
              <p:nvSpPr>
                <p:cNvPr id="27" name="Freeform 19"/>
                <p:cNvSpPr>
                  <a:spLocks/>
                </p:cNvSpPr>
                <p:nvPr/>
              </p:nvSpPr>
              <p:spPr bwMode="auto">
                <a:xfrm>
                  <a:off x="5298744" y="1475863"/>
                  <a:ext cx="314269" cy="629199"/>
                </a:xfrm>
                <a:custGeom>
                  <a:avLst/>
                  <a:gdLst>
                    <a:gd name="T0" fmla="*/ 257175 w 198"/>
                    <a:gd name="T1" fmla="*/ 0 h 394"/>
                    <a:gd name="T2" fmla="*/ 314325 w 198"/>
                    <a:gd name="T3" fmla="*/ 104775 h 394"/>
                    <a:gd name="T4" fmla="*/ 238125 w 198"/>
                    <a:gd name="T5" fmla="*/ 177800 h 394"/>
                    <a:gd name="T6" fmla="*/ 244475 w 198"/>
                    <a:gd name="T7" fmla="*/ 342900 h 394"/>
                    <a:gd name="T8" fmla="*/ 60325 w 198"/>
                    <a:gd name="T9" fmla="*/ 625475 h 394"/>
                    <a:gd name="T10" fmla="*/ 0 w 198"/>
                    <a:gd name="T11" fmla="*/ 460375 h 394"/>
                    <a:gd name="T12" fmla="*/ 193675 w 198"/>
                    <a:gd name="T13" fmla="*/ 165100 h 394"/>
                    <a:gd name="T14" fmla="*/ 168275 w 198"/>
                    <a:gd name="T15" fmla="*/ 85725 h 394"/>
                    <a:gd name="T16" fmla="*/ 257175 w 198"/>
                    <a:gd name="T17" fmla="*/ 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394"/>
                    <a:gd name="T29" fmla="*/ 198 w 198"/>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394">
                      <a:moveTo>
                        <a:pt x="162" y="0"/>
                      </a:moveTo>
                      <a:lnTo>
                        <a:pt x="198" y="66"/>
                      </a:lnTo>
                      <a:lnTo>
                        <a:pt x="150" y="112"/>
                      </a:lnTo>
                      <a:lnTo>
                        <a:pt x="154" y="216"/>
                      </a:lnTo>
                      <a:lnTo>
                        <a:pt x="38" y="394"/>
                      </a:lnTo>
                      <a:lnTo>
                        <a:pt x="0" y="290"/>
                      </a:lnTo>
                      <a:lnTo>
                        <a:pt x="122" y="104"/>
                      </a:lnTo>
                      <a:lnTo>
                        <a:pt x="106" y="54"/>
                      </a:lnTo>
                      <a:lnTo>
                        <a:pt x="162" y="0"/>
                      </a:lnTo>
                      <a:close/>
                    </a:path>
                  </a:pathLst>
                </a:custGeom>
                <a:solidFill>
                  <a:srgbClr val="ED2024"/>
                </a:solidFill>
                <a:ln w="9525">
                  <a:noFill/>
                  <a:round/>
                  <a:headEnd/>
                  <a:tailEnd/>
                </a:ln>
              </p:spPr>
              <p:txBody>
                <a:bodyPr/>
                <a:lstStyle/>
                <a:p>
                  <a:endParaRPr lang="nb-NO">
                    <a:solidFill>
                      <a:srgbClr val="000000"/>
                    </a:solidFill>
                  </a:endParaRPr>
                </a:p>
              </p:txBody>
            </p:sp>
            <p:sp>
              <p:nvSpPr>
                <p:cNvPr id="28" name="Freeform 20"/>
                <p:cNvSpPr>
                  <a:spLocks/>
                </p:cNvSpPr>
                <p:nvPr/>
              </p:nvSpPr>
              <p:spPr bwMode="auto">
                <a:xfrm>
                  <a:off x="3845252" y="1783911"/>
                  <a:ext cx="288080" cy="360477"/>
                </a:xfrm>
                <a:custGeom>
                  <a:avLst/>
                  <a:gdLst>
                    <a:gd name="T0" fmla="*/ 288925 w 182"/>
                    <a:gd name="T1" fmla="*/ 79375 h 226"/>
                    <a:gd name="T2" fmla="*/ 114300 w 182"/>
                    <a:gd name="T3" fmla="*/ 358775 h 226"/>
                    <a:gd name="T4" fmla="*/ 0 w 182"/>
                    <a:gd name="T5" fmla="*/ 260350 h 226"/>
                    <a:gd name="T6" fmla="*/ 0 w 182"/>
                    <a:gd name="T7" fmla="*/ 260350 h 226"/>
                    <a:gd name="T8" fmla="*/ 19050 w 182"/>
                    <a:gd name="T9" fmla="*/ 244475 h 226"/>
                    <a:gd name="T10" fmla="*/ 34925 w 182"/>
                    <a:gd name="T11" fmla="*/ 222250 h 226"/>
                    <a:gd name="T12" fmla="*/ 57150 w 182"/>
                    <a:gd name="T13" fmla="*/ 193675 h 226"/>
                    <a:gd name="T14" fmla="*/ 82550 w 182"/>
                    <a:gd name="T15" fmla="*/ 158750 h 226"/>
                    <a:gd name="T16" fmla="*/ 101600 w 182"/>
                    <a:gd name="T17" fmla="*/ 111125 h 226"/>
                    <a:gd name="T18" fmla="*/ 120650 w 182"/>
                    <a:gd name="T19" fmla="*/ 60325 h 226"/>
                    <a:gd name="T20" fmla="*/ 127000 w 182"/>
                    <a:gd name="T21" fmla="*/ 31750 h 226"/>
                    <a:gd name="T22" fmla="*/ 133350 w 182"/>
                    <a:gd name="T23" fmla="*/ 0 h 226"/>
                    <a:gd name="T24" fmla="*/ 288925 w 182"/>
                    <a:gd name="T25" fmla="*/ 79375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226"/>
                    <a:gd name="T41" fmla="*/ 182 w 182"/>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226">
                      <a:moveTo>
                        <a:pt x="182" y="50"/>
                      </a:moveTo>
                      <a:lnTo>
                        <a:pt x="72" y="226"/>
                      </a:lnTo>
                      <a:lnTo>
                        <a:pt x="0" y="164"/>
                      </a:lnTo>
                      <a:lnTo>
                        <a:pt x="12" y="154"/>
                      </a:lnTo>
                      <a:lnTo>
                        <a:pt x="22" y="140"/>
                      </a:lnTo>
                      <a:lnTo>
                        <a:pt x="36" y="122"/>
                      </a:lnTo>
                      <a:lnTo>
                        <a:pt x="52" y="100"/>
                      </a:lnTo>
                      <a:lnTo>
                        <a:pt x="64" y="70"/>
                      </a:lnTo>
                      <a:lnTo>
                        <a:pt x="76" y="38"/>
                      </a:lnTo>
                      <a:lnTo>
                        <a:pt x="80" y="20"/>
                      </a:lnTo>
                      <a:lnTo>
                        <a:pt x="84" y="0"/>
                      </a:lnTo>
                      <a:lnTo>
                        <a:pt x="182" y="50"/>
                      </a:lnTo>
                      <a:close/>
                    </a:path>
                  </a:pathLst>
                </a:custGeom>
                <a:solidFill>
                  <a:srgbClr val="FFFFFF"/>
                </a:solidFill>
                <a:ln w="9525">
                  <a:noFill/>
                  <a:round/>
                  <a:headEnd/>
                  <a:tailEnd/>
                </a:ln>
              </p:spPr>
              <p:txBody>
                <a:bodyPr/>
                <a:lstStyle/>
                <a:p>
                  <a:endParaRPr lang="nb-NO">
                    <a:solidFill>
                      <a:srgbClr val="000000"/>
                    </a:solidFill>
                  </a:endParaRPr>
                </a:p>
              </p:txBody>
            </p:sp>
            <p:sp>
              <p:nvSpPr>
                <p:cNvPr id="29" name="Freeform 21"/>
                <p:cNvSpPr>
                  <a:spLocks/>
                </p:cNvSpPr>
                <p:nvPr/>
              </p:nvSpPr>
              <p:spPr bwMode="auto">
                <a:xfrm>
                  <a:off x="2359025" y="14288"/>
                  <a:ext cx="1610627" cy="2457807"/>
                </a:xfrm>
                <a:custGeom>
                  <a:avLst/>
                  <a:gdLst>
                    <a:gd name="T0" fmla="*/ 92075 w 1016"/>
                    <a:gd name="T1" fmla="*/ 1120775 h 1550"/>
                    <a:gd name="T2" fmla="*/ 203200 w 1016"/>
                    <a:gd name="T3" fmla="*/ 1266825 h 1550"/>
                    <a:gd name="T4" fmla="*/ 336550 w 1016"/>
                    <a:gd name="T5" fmla="*/ 1381125 h 1550"/>
                    <a:gd name="T6" fmla="*/ 498475 w 1016"/>
                    <a:gd name="T7" fmla="*/ 1457325 h 1550"/>
                    <a:gd name="T8" fmla="*/ 669925 w 1016"/>
                    <a:gd name="T9" fmla="*/ 1489075 h 1550"/>
                    <a:gd name="T10" fmla="*/ 850900 w 1016"/>
                    <a:gd name="T11" fmla="*/ 1476375 h 1550"/>
                    <a:gd name="T12" fmla="*/ 857250 w 1016"/>
                    <a:gd name="T13" fmla="*/ 1485900 h 1550"/>
                    <a:gd name="T14" fmla="*/ 882650 w 1016"/>
                    <a:gd name="T15" fmla="*/ 1517650 h 1550"/>
                    <a:gd name="T16" fmla="*/ 936625 w 1016"/>
                    <a:gd name="T17" fmla="*/ 1533525 h 1550"/>
                    <a:gd name="T18" fmla="*/ 939800 w 1016"/>
                    <a:gd name="T19" fmla="*/ 1546225 h 1550"/>
                    <a:gd name="T20" fmla="*/ 923925 w 1016"/>
                    <a:gd name="T21" fmla="*/ 1593850 h 1550"/>
                    <a:gd name="T22" fmla="*/ 1263650 w 1016"/>
                    <a:gd name="T23" fmla="*/ 2397125 h 1550"/>
                    <a:gd name="T24" fmla="*/ 1295400 w 1016"/>
                    <a:gd name="T25" fmla="*/ 2438400 h 1550"/>
                    <a:gd name="T26" fmla="*/ 1358900 w 1016"/>
                    <a:gd name="T27" fmla="*/ 2460625 h 1550"/>
                    <a:gd name="T28" fmla="*/ 1412875 w 1016"/>
                    <a:gd name="T29" fmla="*/ 2451100 h 1550"/>
                    <a:gd name="T30" fmla="*/ 1571625 w 1016"/>
                    <a:gd name="T31" fmla="*/ 2371725 h 1550"/>
                    <a:gd name="T32" fmla="*/ 1609725 w 1016"/>
                    <a:gd name="T33" fmla="*/ 2311400 h 1550"/>
                    <a:gd name="T34" fmla="*/ 1612900 w 1016"/>
                    <a:gd name="T35" fmla="*/ 2244725 h 1550"/>
                    <a:gd name="T36" fmla="*/ 1273175 w 1016"/>
                    <a:gd name="T37" fmla="*/ 1498600 h 1550"/>
                    <a:gd name="T38" fmla="*/ 1241425 w 1016"/>
                    <a:gd name="T39" fmla="*/ 1450975 h 1550"/>
                    <a:gd name="T40" fmla="*/ 1196975 w 1016"/>
                    <a:gd name="T41" fmla="*/ 1428750 h 1550"/>
                    <a:gd name="T42" fmla="*/ 1177925 w 1016"/>
                    <a:gd name="T43" fmla="*/ 1419225 h 1550"/>
                    <a:gd name="T44" fmla="*/ 1200150 w 1016"/>
                    <a:gd name="T45" fmla="*/ 1377950 h 1550"/>
                    <a:gd name="T46" fmla="*/ 1200150 w 1016"/>
                    <a:gd name="T47" fmla="*/ 1333500 h 1550"/>
                    <a:gd name="T48" fmla="*/ 1190625 w 1016"/>
                    <a:gd name="T49" fmla="*/ 1308100 h 1550"/>
                    <a:gd name="T50" fmla="*/ 1279525 w 1016"/>
                    <a:gd name="T51" fmla="*/ 1222375 h 1550"/>
                    <a:gd name="T52" fmla="*/ 1381125 w 1016"/>
                    <a:gd name="T53" fmla="*/ 1069975 h 1550"/>
                    <a:gd name="T54" fmla="*/ 1441450 w 1016"/>
                    <a:gd name="T55" fmla="*/ 898525 h 1550"/>
                    <a:gd name="T56" fmla="*/ 1460500 w 1016"/>
                    <a:gd name="T57" fmla="*/ 723900 h 1550"/>
                    <a:gd name="T58" fmla="*/ 1438275 w 1016"/>
                    <a:gd name="T59" fmla="*/ 539750 h 1550"/>
                    <a:gd name="T60" fmla="*/ 1393825 w 1016"/>
                    <a:gd name="T61" fmla="*/ 422275 h 1550"/>
                    <a:gd name="T62" fmla="*/ 1273175 w 1016"/>
                    <a:gd name="T63" fmla="*/ 238125 h 1550"/>
                    <a:gd name="T64" fmla="*/ 1111250 w 1016"/>
                    <a:gd name="T65" fmla="*/ 101600 h 1550"/>
                    <a:gd name="T66" fmla="*/ 920750 w 1016"/>
                    <a:gd name="T67" fmla="*/ 19050 h 1550"/>
                    <a:gd name="T68" fmla="*/ 708025 w 1016"/>
                    <a:gd name="T69" fmla="*/ 0 h 1550"/>
                    <a:gd name="T70" fmla="*/ 495300 w 1016"/>
                    <a:gd name="T71" fmla="*/ 41275 h 1550"/>
                    <a:gd name="T72" fmla="*/ 361950 w 1016"/>
                    <a:gd name="T73" fmla="*/ 104775 h 1550"/>
                    <a:gd name="T74" fmla="*/ 193675 w 1016"/>
                    <a:gd name="T75" fmla="*/ 247650 h 1550"/>
                    <a:gd name="T76" fmla="*/ 76200 w 1016"/>
                    <a:gd name="T77" fmla="*/ 428625 h 1550"/>
                    <a:gd name="T78" fmla="*/ 9525 w 1016"/>
                    <a:gd name="T79" fmla="*/ 631825 h 1550"/>
                    <a:gd name="T80" fmla="*/ 3175 w 1016"/>
                    <a:gd name="T81" fmla="*/ 847725 h 1550"/>
                    <a:gd name="T82" fmla="*/ 66675 w 1016"/>
                    <a:gd name="T83" fmla="*/ 1063625 h 15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6"/>
                    <a:gd name="T127" fmla="*/ 0 h 1550"/>
                    <a:gd name="T128" fmla="*/ 1016 w 1016"/>
                    <a:gd name="T129" fmla="*/ 1550 h 15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6" h="1550">
                      <a:moveTo>
                        <a:pt x="42" y="670"/>
                      </a:moveTo>
                      <a:lnTo>
                        <a:pt x="42" y="670"/>
                      </a:lnTo>
                      <a:lnTo>
                        <a:pt x="58" y="706"/>
                      </a:lnTo>
                      <a:lnTo>
                        <a:pt x="80" y="740"/>
                      </a:lnTo>
                      <a:lnTo>
                        <a:pt x="102" y="770"/>
                      </a:lnTo>
                      <a:lnTo>
                        <a:pt x="128" y="798"/>
                      </a:lnTo>
                      <a:lnTo>
                        <a:pt x="154" y="824"/>
                      </a:lnTo>
                      <a:lnTo>
                        <a:pt x="182" y="848"/>
                      </a:lnTo>
                      <a:lnTo>
                        <a:pt x="212" y="870"/>
                      </a:lnTo>
                      <a:lnTo>
                        <a:pt x="246" y="888"/>
                      </a:lnTo>
                      <a:lnTo>
                        <a:pt x="278" y="902"/>
                      </a:lnTo>
                      <a:lnTo>
                        <a:pt x="314" y="918"/>
                      </a:lnTo>
                      <a:lnTo>
                        <a:pt x="348" y="926"/>
                      </a:lnTo>
                      <a:lnTo>
                        <a:pt x="386" y="932"/>
                      </a:lnTo>
                      <a:lnTo>
                        <a:pt x="422" y="938"/>
                      </a:lnTo>
                      <a:lnTo>
                        <a:pt x="460" y="938"/>
                      </a:lnTo>
                      <a:lnTo>
                        <a:pt x="498" y="934"/>
                      </a:lnTo>
                      <a:lnTo>
                        <a:pt x="536" y="930"/>
                      </a:lnTo>
                      <a:lnTo>
                        <a:pt x="540" y="936"/>
                      </a:lnTo>
                      <a:lnTo>
                        <a:pt x="544" y="944"/>
                      </a:lnTo>
                      <a:lnTo>
                        <a:pt x="550" y="950"/>
                      </a:lnTo>
                      <a:lnTo>
                        <a:pt x="556" y="956"/>
                      </a:lnTo>
                      <a:lnTo>
                        <a:pt x="564" y="962"/>
                      </a:lnTo>
                      <a:lnTo>
                        <a:pt x="582" y="966"/>
                      </a:lnTo>
                      <a:lnTo>
                        <a:pt x="590" y="966"/>
                      </a:lnTo>
                      <a:lnTo>
                        <a:pt x="602" y="964"/>
                      </a:lnTo>
                      <a:lnTo>
                        <a:pt x="592" y="974"/>
                      </a:lnTo>
                      <a:lnTo>
                        <a:pt x="588" y="984"/>
                      </a:lnTo>
                      <a:lnTo>
                        <a:pt x="586" y="994"/>
                      </a:lnTo>
                      <a:lnTo>
                        <a:pt x="582" y="1004"/>
                      </a:lnTo>
                      <a:lnTo>
                        <a:pt x="582" y="1026"/>
                      </a:lnTo>
                      <a:lnTo>
                        <a:pt x="588" y="1044"/>
                      </a:lnTo>
                      <a:lnTo>
                        <a:pt x="796" y="1510"/>
                      </a:lnTo>
                      <a:lnTo>
                        <a:pt x="804" y="1524"/>
                      </a:lnTo>
                      <a:lnTo>
                        <a:pt x="816" y="1536"/>
                      </a:lnTo>
                      <a:lnTo>
                        <a:pt x="830" y="1544"/>
                      </a:lnTo>
                      <a:lnTo>
                        <a:pt x="842" y="1548"/>
                      </a:lnTo>
                      <a:lnTo>
                        <a:pt x="856" y="1550"/>
                      </a:lnTo>
                      <a:lnTo>
                        <a:pt x="870" y="1550"/>
                      </a:lnTo>
                      <a:lnTo>
                        <a:pt x="882" y="1548"/>
                      </a:lnTo>
                      <a:lnTo>
                        <a:pt x="890" y="1544"/>
                      </a:lnTo>
                      <a:lnTo>
                        <a:pt x="976" y="1502"/>
                      </a:lnTo>
                      <a:lnTo>
                        <a:pt x="990" y="1494"/>
                      </a:lnTo>
                      <a:lnTo>
                        <a:pt x="1002" y="1482"/>
                      </a:lnTo>
                      <a:lnTo>
                        <a:pt x="1010" y="1468"/>
                      </a:lnTo>
                      <a:lnTo>
                        <a:pt x="1014" y="1456"/>
                      </a:lnTo>
                      <a:lnTo>
                        <a:pt x="1016" y="1440"/>
                      </a:lnTo>
                      <a:lnTo>
                        <a:pt x="1016" y="1428"/>
                      </a:lnTo>
                      <a:lnTo>
                        <a:pt x="1016" y="1414"/>
                      </a:lnTo>
                      <a:lnTo>
                        <a:pt x="1010" y="1404"/>
                      </a:lnTo>
                      <a:lnTo>
                        <a:pt x="802" y="944"/>
                      </a:lnTo>
                      <a:lnTo>
                        <a:pt x="796" y="930"/>
                      </a:lnTo>
                      <a:lnTo>
                        <a:pt x="790" y="922"/>
                      </a:lnTo>
                      <a:lnTo>
                        <a:pt x="782" y="914"/>
                      </a:lnTo>
                      <a:lnTo>
                        <a:pt x="774" y="908"/>
                      </a:lnTo>
                      <a:lnTo>
                        <a:pt x="762" y="904"/>
                      </a:lnTo>
                      <a:lnTo>
                        <a:pt x="754" y="900"/>
                      </a:lnTo>
                      <a:lnTo>
                        <a:pt x="734" y="902"/>
                      </a:lnTo>
                      <a:lnTo>
                        <a:pt x="742" y="894"/>
                      </a:lnTo>
                      <a:lnTo>
                        <a:pt x="748" y="886"/>
                      </a:lnTo>
                      <a:lnTo>
                        <a:pt x="752" y="878"/>
                      </a:lnTo>
                      <a:lnTo>
                        <a:pt x="756" y="868"/>
                      </a:lnTo>
                      <a:lnTo>
                        <a:pt x="756" y="860"/>
                      </a:lnTo>
                      <a:lnTo>
                        <a:pt x="758" y="850"/>
                      </a:lnTo>
                      <a:lnTo>
                        <a:pt x="756" y="840"/>
                      </a:lnTo>
                      <a:lnTo>
                        <a:pt x="752" y="830"/>
                      </a:lnTo>
                      <a:lnTo>
                        <a:pt x="750" y="824"/>
                      </a:lnTo>
                      <a:lnTo>
                        <a:pt x="780" y="798"/>
                      </a:lnTo>
                      <a:lnTo>
                        <a:pt x="806" y="770"/>
                      </a:lnTo>
                      <a:lnTo>
                        <a:pt x="830" y="740"/>
                      </a:lnTo>
                      <a:lnTo>
                        <a:pt x="852" y="706"/>
                      </a:lnTo>
                      <a:lnTo>
                        <a:pt x="870" y="674"/>
                      </a:lnTo>
                      <a:lnTo>
                        <a:pt x="886" y="638"/>
                      </a:lnTo>
                      <a:lnTo>
                        <a:pt x="898" y="604"/>
                      </a:lnTo>
                      <a:lnTo>
                        <a:pt x="908" y="566"/>
                      </a:lnTo>
                      <a:lnTo>
                        <a:pt x="914" y="530"/>
                      </a:lnTo>
                      <a:lnTo>
                        <a:pt x="918" y="492"/>
                      </a:lnTo>
                      <a:lnTo>
                        <a:pt x="920" y="456"/>
                      </a:lnTo>
                      <a:lnTo>
                        <a:pt x="918" y="416"/>
                      </a:lnTo>
                      <a:lnTo>
                        <a:pt x="912" y="378"/>
                      </a:lnTo>
                      <a:lnTo>
                        <a:pt x="906" y="340"/>
                      </a:lnTo>
                      <a:lnTo>
                        <a:pt x="892" y="302"/>
                      </a:lnTo>
                      <a:lnTo>
                        <a:pt x="878" y="266"/>
                      </a:lnTo>
                      <a:lnTo>
                        <a:pt x="856" y="224"/>
                      </a:lnTo>
                      <a:lnTo>
                        <a:pt x="832" y="186"/>
                      </a:lnTo>
                      <a:lnTo>
                        <a:pt x="802" y="150"/>
                      </a:lnTo>
                      <a:lnTo>
                        <a:pt x="772" y="116"/>
                      </a:lnTo>
                      <a:lnTo>
                        <a:pt x="736" y="88"/>
                      </a:lnTo>
                      <a:lnTo>
                        <a:pt x="700" y="64"/>
                      </a:lnTo>
                      <a:lnTo>
                        <a:pt x="660" y="44"/>
                      </a:lnTo>
                      <a:lnTo>
                        <a:pt x="622" y="26"/>
                      </a:lnTo>
                      <a:lnTo>
                        <a:pt x="580" y="12"/>
                      </a:lnTo>
                      <a:lnTo>
                        <a:pt x="536" y="4"/>
                      </a:lnTo>
                      <a:lnTo>
                        <a:pt x="492" y="0"/>
                      </a:lnTo>
                      <a:lnTo>
                        <a:pt x="446" y="0"/>
                      </a:lnTo>
                      <a:lnTo>
                        <a:pt x="402" y="2"/>
                      </a:lnTo>
                      <a:lnTo>
                        <a:pt x="358" y="12"/>
                      </a:lnTo>
                      <a:lnTo>
                        <a:pt x="312" y="26"/>
                      </a:lnTo>
                      <a:lnTo>
                        <a:pt x="268" y="46"/>
                      </a:lnTo>
                      <a:lnTo>
                        <a:pt x="228" y="66"/>
                      </a:lnTo>
                      <a:lnTo>
                        <a:pt x="190" y="94"/>
                      </a:lnTo>
                      <a:lnTo>
                        <a:pt x="154" y="124"/>
                      </a:lnTo>
                      <a:lnTo>
                        <a:pt x="122" y="156"/>
                      </a:lnTo>
                      <a:lnTo>
                        <a:pt x="92" y="192"/>
                      </a:lnTo>
                      <a:lnTo>
                        <a:pt x="68" y="230"/>
                      </a:lnTo>
                      <a:lnTo>
                        <a:pt x="48" y="270"/>
                      </a:lnTo>
                      <a:lnTo>
                        <a:pt x="30" y="312"/>
                      </a:lnTo>
                      <a:lnTo>
                        <a:pt x="18" y="356"/>
                      </a:lnTo>
                      <a:lnTo>
                        <a:pt x="6" y="398"/>
                      </a:lnTo>
                      <a:lnTo>
                        <a:pt x="2" y="444"/>
                      </a:lnTo>
                      <a:lnTo>
                        <a:pt x="0" y="490"/>
                      </a:lnTo>
                      <a:lnTo>
                        <a:pt x="2" y="534"/>
                      </a:lnTo>
                      <a:lnTo>
                        <a:pt x="12" y="582"/>
                      </a:lnTo>
                      <a:lnTo>
                        <a:pt x="24" y="626"/>
                      </a:lnTo>
                      <a:lnTo>
                        <a:pt x="42" y="670"/>
                      </a:lnTo>
                      <a:close/>
                    </a:path>
                  </a:pathLst>
                </a:custGeom>
                <a:solidFill>
                  <a:srgbClr val="4B4B4D"/>
                </a:solidFill>
                <a:ln w="9525">
                  <a:noFill/>
                  <a:round/>
                  <a:headEnd/>
                  <a:tailEnd/>
                </a:ln>
              </p:spPr>
              <p:txBody>
                <a:bodyPr/>
                <a:lstStyle/>
                <a:p>
                  <a:endParaRPr lang="nb-NO">
                    <a:solidFill>
                      <a:srgbClr val="000000"/>
                    </a:solidFill>
                  </a:endParaRPr>
                </a:p>
              </p:txBody>
            </p:sp>
            <p:sp>
              <p:nvSpPr>
                <p:cNvPr id="30" name="Freeform 22"/>
                <p:cNvSpPr>
                  <a:spLocks/>
                </p:cNvSpPr>
                <p:nvPr/>
              </p:nvSpPr>
              <p:spPr bwMode="auto">
                <a:xfrm>
                  <a:off x="2417948" y="73273"/>
                  <a:ext cx="1342191" cy="1376373"/>
                </a:xfrm>
                <a:custGeom>
                  <a:avLst/>
                  <a:gdLst>
                    <a:gd name="T0" fmla="*/ 393700 w 846"/>
                    <a:gd name="T1" fmla="*/ 66675 h 868"/>
                    <a:gd name="T2" fmla="*/ 276225 w 846"/>
                    <a:gd name="T3" fmla="*/ 142875 h 868"/>
                    <a:gd name="T4" fmla="*/ 177800 w 846"/>
                    <a:gd name="T5" fmla="*/ 231775 h 868"/>
                    <a:gd name="T6" fmla="*/ 98425 w 846"/>
                    <a:gd name="T7" fmla="*/ 339725 h 868"/>
                    <a:gd name="T8" fmla="*/ 44450 w 846"/>
                    <a:gd name="T9" fmla="*/ 460375 h 868"/>
                    <a:gd name="T10" fmla="*/ 9525 w 846"/>
                    <a:gd name="T11" fmla="*/ 587375 h 868"/>
                    <a:gd name="T12" fmla="*/ 0 w 846"/>
                    <a:gd name="T13" fmla="*/ 720725 h 868"/>
                    <a:gd name="T14" fmla="*/ 15875 w 846"/>
                    <a:gd name="T15" fmla="*/ 854075 h 868"/>
                    <a:gd name="T16" fmla="*/ 60325 w 846"/>
                    <a:gd name="T17" fmla="*/ 984250 h 868"/>
                    <a:gd name="T18" fmla="*/ 88900 w 846"/>
                    <a:gd name="T19" fmla="*/ 1047750 h 868"/>
                    <a:gd name="T20" fmla="*/ 168275 w 846"/>
                    <a:gd name="T21" fmla="*/ 1155700 h 868"/>
                    <a:gd name="T22" fmla="*/ 266700 w 846"/>
                    <a:gd name="T23" fmla="*/ 1247775 h 868"/>
                    <a:gd name="T24" fmla="*/ 377825 w 846"/>
                    <a:gd name="T25" fmla="*/ 1314450 h 868"/>
                    <a:gd name="T26" fmla="*/ 498475 w 846"/>
                    <a:gd name="T27" fmla="*/ 1355725 h 868"/>
                    <a:gd name="T28" fmla="*/ 625475 w 846"/>
                    <a:gd name="T29" fmla="*/ 1377950 h 868"/>
                    <a:gd name="T30" fmla="*/ 755650 w 846"/>
                    <a:gd name="T31" fmla="*/ 1371600 h 868"/>
                    <a:gd name="T32" fmla="*/ 885825 w 846"/>
                    <a:gd name="T33" fmla="*/ 1333500 h 868"/>
                    <a:gd name="T34" fmla="*/ 949325 w 846"/>
                    <a:gd name="T35" fmla="*/ 1311275 h 868"/>
                    <a:gd name="T36" fmla="*/ 1063625 w 846"/>
                    <a:gd name="T37" fmla="*/ 1238250 h 868"/>
                    <a:gd name="T38" fmla="*/ 1162050 w 846"/>
                    <a:gd name="T39" fmla="*/ 1143000 h 868"/>
                    <a:gd name="T40" fmla="*/ 1244600 w 846"/>
                    <a:gd name="T41" fmla="*/ 1035050 h 868"/>
                    <a:gd name="T42" fmla="*/ 1298575 w 846"/>
                    <a:gd name="T43" fmla="*/ 914400 h 868"/>
                    <a:gd name="T44" fmla="*/ 1333500 w 846"/>
                    <a:gd name="T45" fmla="*/ 787400 h 868"/>
                    <a:gd name="T46" fmla="*/ 1343025 w 846"/>
                    <a:gd name="T47" fmla="*/ 654050 h 868"/>
                    <a:gd name="T48" fmla="*/ 1323975 w 846"/>
                    <a:gd name="T49" fmla="*/ 520700 h 868"/>
                    <a:gd name="T50" fmla="*/ 1282700 w 846"/>
                    <a:gd name="T51" fmla="*/ 390525 h 868"/>
                    <a:gd name="T52" fmla="*/ 1250950 w 846"/>
                    <a:gd name="T53" fmla="*/ 327025 h 868"/>
                    <a:gd name="T54" fmla="*/ 1174750 w 846"/>
                    <a:gd name="T55" fmla="*/ 222250 h 868"/>
                    <a:gd name="T56" fmla="*/ 1076325 w 846"/>
                    <a:gd name="T57" fmla="*/ 133350 h 868"/>
                    <a:gd name="T58" fmla="*/ 968375 w 846"/>
                    <a:gd name="T59" fmla="*/ 63500 h 868"/>
                    <a:gd name="T60" fmla="*/ 847725 w 846"/>
                    <a:gd name="T61" fmla="*/ 19050 h 868"/>
                    <a:gd name="T62" fmla="*/ 720725 w 846"/>
                    <a:gd name="T63" fmla="*/ 0 h 868"/>
                    <a:gd name="T64" fmla="*/ 587375 w 846"/>
                    <a:gd name="T65" fmla="*/ 9525 h 868"/>
                    <a:gd name="T66" fmla="*/ 457200 w 846"/>
                    <a:gd name="T67" fmla="*/ 41275 h 868"/>
                    <a:gd name="T68" fmla="*/ 393700 w 846"/>
                    <a:gd name="T69" fmla="*/ 66675 h 8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6"/>
                    <a:gd name="T106" fmla="*/ 0 h 868"/>
                    <a:gd name="T107" fmla="*/ 846 w 846"/>
                    <a:gd name="T108" fmla="*/ 868 h 8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6" h="868">
                      <a:moveTo>
                        <a:pt x="248" y="42"/>
                      </a:moveTo>
                      <a:lnTo>
                        <a:pt x="248" y="42"/>
                      </a:lnTo>
                      <a:lnTo>
                        <a:pt x="210" y="64"/>
                      </a:lnTo>
                      <a:lnTo>
                        <a:pt x="174" y="90"/>
                      </a:lnTo>
                      <a:lnTo>
                        <a:pt x="142" y="116"/>
                      </a:lnTo>
                      <a:lnTo>
                        <a:pt x="112" y="146"/>
                      </a:lnTo>
                      <a:lnTo>
                        <a:pt x="86" y="178"/>
                      </a:lnTo>
                      <a:lnTo>
                        <a:pt x="62" y="214"/>
                      </a:lnTo>
                      <a:lnTo>
                        <a:pt x="44" y="252"/>
                      </a:lnTo>
                      <a:lnTo>
                        <a:pt x="28" y="290"/>
                      </a:lnTo>
                      <a:lnTo>
                        <a:pt x="16" y="330"/>
                      </a:lnTo>
                      <a:lnTo>
                        <a:pt x="6" y="370"/>
                      </a:lnTo>
                      <a:lnTo>
                        <a:pt x="2" y="410"/>
                      </a:lnTo>
                      <a:lnTo>
                        <a:pt x="0" y="454"/>
                      </a:lnTo>
                      <a:lnTo>
                        <a:pt x="4" y="498"/>
                      </a:lnTo>
                      <a:lnTo>
                        <a:pt x="10" y="538"/>
                      </a:lnTo>
                      <a:lnTo>
                        <a:pt x="22" y="580"/>
                      </a:lnTo>
                      <a:lnTo>
                        <a:pt x="38" y="620"/>
                      </a:lnTo>
                      <a:lnTo>
                        <a:pt x="56" y="660"/>
                      </a:lnTo>
                      <a:lnTo>
                        <a:pt x="82" y="696"/>
                      </a:lnTo>
                      <a:lnTo>
                        <a:pt x="106" y="728"/>
                      </a:lnTo>
                      <a:lnTo>
                        <a:pt x="138" y="758"/>
                      </a:lnTo>
                      <a:lnTo>
                        <a:pt x="168" y="786"/>
                      </a:lnTo>
                      <a:lnTo>
                        <a:pt x="202" y="806"/>
                      </a:lnTo>
                      <a:lnTo>
                        <a:pt x="238" y="828"/>
                      </a:lnTo>
                      <a:lnTo>
                        <a:pt x="274" y="844"/>
                      </a:lnTo>
                      <a:lnTo>
                        <a:pt x="314" y="854"/>
                      </a:lnTo>
                      <a:lnTo>
                        <a:pt x="352" y="864"/>
                      </a:lnTo>
                      <a:lnTo>
                        <a:pt x="394" y="868"/>
                      </a:lnTo>
                      <a:lnTo>
                        <a:pt x="434" y="866"/>
                      </a:lnTo>
                      <a:lnTo>
                        <a:pt x="476" y="864"/>
                      </a:lnTo>
                      <a:lnTo>
                        <a:pt x="516" y="854"/>
                      </a:lnTo>
                      <a:lnTo>
                        <a:pt x="558" y="840"/>
                      </a:lnTo>
                      <a:lnTo>
                        <a:pt x="598" y="826"/>
                      </a:lnTo>
                      <a:lnTo>
                        <a:pt x="636" y="804"/>
                      </a:lnTo>
                      <a:lnTo>
                        <a:pt x="670" y="780"/>
                      </a:lnTo>
                      <a:lnTo>
                        <a:pt x="704" y="750"/>
                      </a:lnTo>
                      <a:lnTo>
                        <a:pt x="732" y="720"/>
                      </a:lnTo>
                      <a:lnTo>
                        <a:pt x="760" y="688"/>
                      </a:lnTo>
                      <a:lnTo>
                        <a:pt x="784" y="652"/>
                      </a:lnTo>
                      <a:lnTo>
                        <a:pt x="802" y="618"/>
                      </a:lnTo>
                      <a:lnTo>
                        <a:pt x="818" y="576"/>
                      </a:lnTo>
                      <a:lnTo>
                        <a:pt x="830" y="536"/>
                      </a:lnTo>
                      <a:lnTo>
                        <a:pt x="840" y="496"/>
                      </a:lnTo>
                      <a:lnTo>
                        <a:pt x="844" y="456"/>
                      </a:lnTo>
                      <a:lnTo>
                        <a:pt x="846" y="412"/>
                      </a:lnTo>
                      <a:lnTo>
                        <a:pt x="844" y="370"/>
                      </a:lnTo>
                      <a:lnTo>
                        <a:pt x="834" y="328"/>
                      </a:lnTo>
                      <a:lnTo>
                        <a:pt x="822" y="288"/>
                      </a:lnTo>
                      <a:lnTo>
                        <a:pt x="808" y="246"/>
                      </a:lnTo>
                      <a:lnTo>
                        <a:pt x="788" y="206"/>
                      </a:lnTo>
                      <a:lnTo>
                        <a:pt x="766" y="170"/>
                      </a:lnTo>
                      <a:lnTo>
                        <a:pt x="740" y="140"/>
                      </a:lnTo>
                      <a:lnTo>
                        <a:pt x="710" y="110"/>
                      </a:lnTo>
                      <a:lnTo>
                        <a:pt x="678" y="84"/>
                      </a:lnTo>
                      <a:lnTo>
                        <a:pt x="646" y="60"/>
                      </a:lnTo>
                      <a:lnTo>
                        <a:pt x="610" y="40"/>
                      </a:lnTo>
                      <a:lnTo>
                        <a:pt x="572" y="26"/>
                      </a:lnTo>
                      <a:lnTo>
                        <a:pt x="534" y="12"/>
                      </a:lnTo>
                      <a:lnTo>
                        <a:pt x="494" y="6"/>
                      </a:lnTo>
                      <a:lnTo>
                        <a:pt x="454" y="0"/>
                      </a:lnTo>
                      <a:lnTo>
                        <a:pt x="414" y="2"/>
                      </a:lnTo>
                      <a:lnTo>
                        <a:pt x="370" y="6"/>
                      </a:lnTo>
                      <a:lnTo>
                        <a:pt x="328" y="12"/>
                      </a:lnTo>
                      <a:lnTo>
                        <a:pt x="288" y="26"/>
                      </a:lnTo>
                      <a:lnTo>
                        <a:pt x="248" y="42"/>
                      </a:lnTo>
                      <a:close/>
                    </a:path>
                  </a:pathLst>
                </a:custGeom>
                <a:solidFill>
                  <a:srgbClr val="525252"/>
                </a:solidFill>
                <a:ln w="9525">
                  <a:noFill/>
                  <a:round/>
                  <a:headEnd/>
                  <a:tailEnd/>
                </a:ln>
              </p:spPr>
              <p:txBody>
                <a:bodyPr/>
                <a:lstStyle/>
                <a:p>
                  <a:endParaRPr lang="nb-NO">
                    <a:solidFill>
                      <a:srgbClr val="000000"/>
                    </a:solidFill>
                  </a:endParaRPr>
                </a:p>
              </p:txBody>
            </p:sp>
            <p:sp>
              <p:nvSpPr>
                <p:cNvPr id="31" name="Freeform 23"/>
                <p:cNvSpPr>
                  <a:spLocks/>
                </p:cNvSpPr>
                <p:nvPr/>
              </p:nvSpPr>
              <p:spPr bwMode="auto">
                <a:xfrm>
                  <a:off x="2437592" y="92938"/>
                  <a:ext cx="1302903" cy="1337048"/>
                </a:xfrm>
                <a:custGeom>
                  <a:avLst/>
                  <a:gdLst>
                    <a:gd name="T0" fmla="*/ 384175 w 822"/>
                    <a:gd name="T1" fmla="*/ 66675 h 842"/>
                    <a:gd name="T2" fmla="*/ 269875 w 822"/>
                    <a:gd name="T3" fmla="*/ 136525 h 842"/>
                    <a:gd name="T4" fmla="*/ 174625 w 822"/>
                    <a:gd name="T5" fmla="*/ 228600 h 842"/>
                    <a:gd name="T6" fmla="*/ 98425 w 822"/>
                    <a:gd name="T7" fmla="*/ 333375 h 842"/>
                    <a:gd name="T8" fmla="*/ 41275 w 822"/>
                    <a:gd name="T9" fmla="*/ 447675 h 842"/>
                    <a:gd name="T10" fmla="*/ 9525 w 822"/>
                    <a:gd name="T11" fmla="*/ 571500 h 842"/>
                    <a:gd name="T12" fmla="*/ 3175 w 822"/>
                    <a:gd name="T13" fmla="*/ 701675 h 842"/>
                    <a:gd name="T14" fmla="*/ 15875 w 822"/>
                    <a:gd name="T15" fmla="*/ 828675 h 842"/>
                    <a:gd name="T16" fmla="*/ 57150 w 822"/>
                    <a:gd name="T17" fmla="*/ 958850 h 842"/>
                    <a:gd name="T18" fmla="*/ 85725 w 822"/>
                    <a:gd name="T19" fmla="*/ 1019175 h 842"/>
                    <a:gd name="T20" fmla="*/ 161925 w 822"/>
                    <a:gd name="T21" fmla="*/ 1123950 h 842"/>
                    <a:gd name="T22" fmla="*/ 260350 w 822"/>
                    <a:gd name="T23" fmla="*/ 1212850 h 842"/>
                    <a:gd name="T24" fmla="*/ 365125 w 822"/>
                    <a:gd name="T25" fmla="*/ 1276350 h 842"/>
                    <a:gd name="T26" fmla="*/ 485775 w 822"/>
                    <a:gd name="T27" fmla="*/ 1320800 h 842"/>
                    <a:gd name="T28" fmla="*/ 606425 w 822"/>
                    <a:gd name="T29" fmla="*/ 1336675 h 842"/>
                    <a:gd name="T30" fmla="*/ 733425 w 822"/>
                    <a:gd name="T31" fmla="*/ 1330325 h 842"/>
                    <a:gd name="T32" fmla="*/ 860425 w 822"/>
                    <a:gd name="T33" fmla="*/ 1298575 h 842"/>
                    <a:gd name="T34" fmla="*/ 920750 w 822"/>
                    <a:gd name="T35" fmla="*/ 1270000 h 842"/>
                    <a:gd name="T36" fmla="*/ 1035050 w 822"/>
                    <a:gd name="T37" fmla="*/ 1203325 h 842"/>
                    <a:gd name="T38" fmla="*/ 1130300 w 822"/>
                    <a:gd name="T39" fmla="*/ 1114425 h 842"/>
                    <a:gd name="T40" fmla="*/ 1209675 w 822"/>
                    <a:gd name="T41" fmla="*/ 1006475 h 842"/>
                    <a:gd name="T42" fmla="*/ 1263650 w 822"/>
                    <a:gd name="T43" fmla="*/ 889000 h 842"/>
                    <a:gd name="T44" fmla="*/ 1295400 w 822"/>
                    <a:gd name="T45" fmla="*/ 765175 h 842"/>
                    <a:gd name="T46" fmla="*/ 1304925 w 822"/>
                    <a:gd name="T47" fmla="*/ 638175 h 842"/>
                    <a:gd name="T48" fmla="*/ 1285875 w 822"/>
                    <a:gd name="T49" fmla="*/ 508000 h 842"/>
                    <a:gd name="T50" fmla="*/ 1244600 w 822"/>
                    <a:gd name="T51" fmla="*/ 377825 h 842"/>
                    <a:gd name="T52" fmla="*/ 1216025 w 822"/>
                    <a:gd name="T53" fmla="*/ 320675 h 842"/>
                    <a:gd name="T54" fmla="*/ 1139825 w 822"/>
                    <a:gd name="T55" fmla="*/ 212725 h 842"/>
                    <a:gd name="T56" fmla="*/ 1047750 w 822"/>
                    <a:gd name="T57" fmla="*/ 127000 h 842"/>
                    <a:gd name="T58" fmla="*/ 939800 w 822"/>
                    <a:gd name="T59" fmla="*/ 60325 h 842"/>
                    <a:gd name="T60" fmla="*/ 822325 w 822"/>
                    <a:gd name="T61" fmla="*/ 19050 h 842"/>
                    <a:gd name="T62" fmla="*/ 698500 w 822"/>
                    <a:gd name="T63" fmla="*/ 0 h 842"/>
                    <a:gd name="T64" fmla="*/ 571500 w 822"/>
                    <a:gd name="T65" fmla="*/ 6350 h 842"/>
                    <a:gd name="T66" fmla="*/ 444500 w 822"/>
                    <a:gd name="T67" fmla="*/ 41275 h 842"/>
                    <a:gd name="T68" fmla="*/ 384175 w 822"/>
                    <a:gd name="T69" fmla="*/ 66675 h 8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2"/>
                    <a:gd name="T106" fmla="*/ 0 h 842"/>
                    <a:gd name="T107" fmla="*/ 822 w 822"/>
                    <a:gd name="T108" fmla="*/ 842 h 8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2" h="842">
                      <a:moveTo>
                        <a:pt x="242" y="42"/>
                      </a:moveTo>
                      <a:lnTo>
                        <a:pt x="242" y="42"/>
                      </a:lnTo>
                      <a:lnTo>
                        <a:pt x="204" y="60"/>
                      </a:lnTo>
                      <a:lnTo>
                        <a:pt x="170" y="86"/>
                      </a:lnTo>
                      <a:lnTo>
                        <a:pt x="140" y="112"/>
                      </a:lnTo>
                      <a:lnTo>
                        <a:pt x="110" y="144"/>
                      </a:lnTo>
                      <a:lnTo>
                        <a:pt x="84" y="176"/>
                      </a:lnTo>
                      <a:lnTo>
                        <a:pt x="62" y="210"/>
                      </a:lnTo>
                      <a:lnTo>
                        <a:pt x="44" y="244"/>
                      </a:lnTo>
                      <a:lnTo>
                        <a:pt x="26" y="282"/>
                      </a:lnTo>
                      <a:lnTo>
                        <a:pt x="16" y="320"/>
                      </a:lnTo>
                      <a:lnTo>
                        <a:pt x="6" y="360"/>
                      </a:lnTo>
                      <a:lnTo>
                        <a:pt x="0" y="400"/>
                      </a:lnTo>
                      <a:lnTo>
                        <a:pt x="2" y="442"/>
                      </a:lnTo>
                      <a:lnTo>
                        <a:pt x="4" y="482"/>
                      </a:lnTo>
                      <a:lnTo>
                        <a:pt x="10" y="522"/>
                      </a:lnTo>
                      <a:lnTo>
                        <a:pt x="22" y="562"/>
                      </a:lnTo>
                      <a:lnTo>
                        <a:pt x="36" y="604"/>
                      </a:lnTo>
                      <a:lnTo>
                        <a:pt x="54" y="642"/>
                      </a:lnTo>
                      <a:lnTo>
                        <a:pt x="80" y="678"/>
                      </a:lnTo>
                      <a:lnTo>
                        <a:pt x="102" y="708"/>
                      </a:lnTo>
                      <a:lnTo>
                        <a:pt x="134" y="738"/>
                      </a:lnTo>
                      <a:lnTo>
                        <a:pt x="164" y="764"/>
                      </a:lnTo>
                      <a:lnTo>
                        <a:pt x="196" y="784"/>
                      </a:lnTo>
                      <a:lnTo>
                        <a:pt x="230" y="804"/>
                      </a:lnTo>
                      <a:lnTo>
                        <a:pt x="266" y="820"/>
                      </a:lnTo>
                      <a:lnTo>
                        <a:pt x="306" y="832"/>
                      </a:lnTo>
                      <a:lnTo>
                        <a:pt x="342" y="838"/>
                      </a:lnTo>
                      <a:lnTo>
                        <a:pt x="382" y="842"/>
                      </a:lnTo>
                      <a:lnTo>
                        <a:pt x="422" y="842"/>
                      </a:lnTo>
                      <a:lnTo>
                        <a:pt x="462" y="838"/>
                      </a:lnTo>
                      <a:lnTo>
                        <a:pt x="500" y="830"/>
                      </a:lnTo>
                      <a:lnTo>
                        <a:pt x="542" y="818"/>
                      </a:lnTo>
                      <a:lnTo>
                        <a:pt x="580" y="800"/>
                      </a:lnTo>
                      <a:lnTo>
                        <a:pt x="618" y="780"/>
                      </a:lnTo>
                      <a:lnTo>
                        <a:pt x="652" y="758"/>
                      </a:lnTo>
                      <a:lnTo>
                        <a:pt x="684" y="730"/>
                      </a:lnTo>
                      <a:lnTo>
                        <a:pt x="712" y="702"/>
                      </a:lnTo>
                      <a:lnTo>
                        <a:pt x="738" y="670"/>
                      </a:lnTo>
                      <a:lnTo>
                        <a:pt x="762" y="634"/>
                      </a:lnTo>
                      <a:lnTo>
                        <a:pt x="780" y="598"/>
                      </a:lnTo>
                      <a:lnTo>
                        <a:pt x="796" y="560"/>
                      </a:lnTo>
                      <a:lnTo>
                        <a:pt x="806" y="522"/>
                      </a:lnTo>
                      <a:lnTo>
                        <a:pt x="816" y="482"/>
                      </a:lnTo>
                      <a:lnTo>
                        <a:pt x="820" y="442"/>
                      </a:lnTo>
                      <a:lnTo>
                        <a:pt x="822" y="402"/>
                      </a:lnTo>
                      <a:lnTo>
                        <a:pt x="818" y="360"/>
                      </a:lnTo>
                      <a:lnTo>
                        <a:pt x="810" y="320"/>
                      </a:lnTo>
                      <a:lnTo>
                        <a:pt x="802" y="280"/>
                      </a:lnTo>
                      <a:lnTo>
                        <a:pt x="784" y="238"/>
                      </a:lnTo>
                      <a:lnTo>
                        <a:pt x="766" y="202"/>
                      </a:lnTo>
                      <a:lnTo>
                        <a:pt x="742" y="168"/>
                      </a:lnTo>
                      <a:lnTo>
                        <a:pt x="718" y="134"/>
                      </a:lnTo>
                      <a:lnTo>
                        <a:pt x="690" y="108"/>
                      </a:lnTo>
                      <a:lnTo>
                        <a:pt x="660" y="80"/>
                      </a:lnTo>
                      <a:lnTo>
                        <a:pt x="626" y="60"/>
                      </a:lnTo>
                      <a:lnTo>
                        <a:pt x="592" y="38"/>
                      </a:lnTo>
                      <a:lnTo>
                        <a:pt x="556" y="26"/>
                      </a:lnTo>
                      <a:lnTo>
                        <a:pt x="518" y="12"/>
                      </a:lnTo>
                      <a:lnTo>
                        <a:pt x="480" y="6"/>
                      </a:lnTo>
                      <a:lnTo>
                        <a:pt x="440" y="0"/>
                      </a:lnTo>
                      <a:lnTo>
                        <a:pt x="400" y="0"/>
                      </a:lnTo>
                      <a:lnTo>
                        <a:pt x="360" y="4"/>
                      </a:lnTo>
                      <a:lnTo>
                        <a:pt x="320" y="12"/>
                      </a:lnTo>
                      <a:lnTo>
                        <a:pt x="280" y="26"/>
                      </a:lnTo>
                      <a:lnTo>
                        <a:pt x="242" y="42"/>
                      </a:lnTo>
                      <a:close/>
                    </a:path>
                  </a:pathLst>
                </a:custGeom>
                <a:solidFill>
                  <a:srgbClr val="919190"/>
                </a:solidFill>
                <a:ln w="9525">
                  <a:noFill/>
                  <a:round/>
                  <a:headEnd/>
                  <a:tailEnd/>
                </a:ln>
              </p:spPr>
              <p:txBody>
                <a:bodyPr/>
                <a:lstStyle/>
                <a:p>
                  <a:endParaRPr lang="nb-NO">
                    <a:solidFill>
                      <a:srgbClr val="000000"/>
                    </a:solidFill>
                  </a:endParaRPr>
                </a:p>
              </p:txBody>
            </p:sp>
            <p:sp>
              <p:nvSpPr>
                <p:cNvPr id="32" name="Freeform 24"/>
                <p:cNvSpPr>
                  <a:spLocks/>
                </p:cNvSpPr>
                <p:nvPr/>
              </p:nvSpPr>
              <p:spPr bwMode="auto">
                <a:xfrm>
                  <a:off x="2476500" y="141288"/>
                  <a:ext cx="1212850" cy="1238250"/>
                </a:xfrm>
                <a:custGeom>
                  <a:avLst/>
                  <a:gdLst/>
                  <a:ahLst/>
                  <a:cxnLst>
                    <a:cxn ang="0">
                      <a:pos x="224" y="38"/>
                    </a:cxn>
                    <a:cxn ang="0">
                      <a:pos x="156" y="78"/>
                    </a:cxn>
                    <a:cxn ang="0">
                      <a:pos x="100" y="130"/>
                    </a:cxn>
                    <a:cxn ang="0">
                      <a:pos x="56" y="192"/>
                    </a:cxn>
                    <a:cxn ang="0">
                      <a:pos x="24" y="260"/>
                    </a:cxn>
                    <a:cxn ang="0">
                      <a:pos x="4" y="334"/>
                    </a:cxn>
                    <a:cxn ang="0">
                      <a:pos x="0" y="408"/>
                    </a:cxn>
                    <a:cxn ang="0">
                      <a:pos x="10" y="484"/>
                    </a:cxn>
                    <a:cxn ang="0">
                      <a:pos x="34" y="558"/>
                    </a:cxn>
                    <a:cxn ang="0">
                      <a:pos x="54" y="594"/>
                    </a:cxn>
                    <a:cxn ang="0">
                      <a:pos x="98" y="656"/>
                    </a:cxn>
                    <a:cxn ang="0">
                      <a:pos x="154" y="706"/>
                    </a:cxn>
                    <a:cxn ang="0">
                      <a:pos x="218" y="744"/>
                    </a:cxn>
                    <a:cxn ang="0">
                      <a:pos x="284" y="768"/>
                    </a:cxn>
                    <a:cxn ang="0">
                      <a:pos x="356" y="780"/>
                    </a:cxn>
                    <a:cxn ang="0">
                      <a:pos x="430" y="776"/>
                    </a:cxn>
                    <a:cxn ang="0">
                      <a:pos x="504" y="758"/>
                    </a:cxn>
                    <a:cxn ang="0">
                      <a:pos x="542" y="742"/>
                    </a:cxn>
                    <a:cxn ang="0">
                      <a:pos x="608" y="702"/>
                    </a:cxn>
                    <a:cxn ang="0">
                      <a:pos x="664" y="648"/>
                    </a:cxn>
                    <a:cxn ang="0">
                      <a:pos x="710" y="588"/>
                    </a:cxn>
                    <a:cxn ang="0">
                      <a:pos x="740" y="520"/>
                    </a:cxn>
                    <a:cxn ang="0">
                      <a:pos x="760" y="450"/>
                    </a:cxn>
                    <a:cxn ang="0">
                      <a:pos x="764" y="374"/>
                    </a:cxn>
                    <a:cxn ang="0">
                      <a:pos x="758" y="296"/>
                    </a:cxn>
                    <a:cxn ang="0">
                      <a:pos x="730" y="220"/>
                    </a:cxn>
                    <a:cxn ang="0">
                      <a:pos x="714" y="186"/>
                    </a:cxn>
                    <a:cxn ang="0">
                      <a:pos x="670" y="124"/>
                    </a:cxn>
                    <a:cxn ang="0">
                      <a:pos x="614" y="74"/>
                    </a:cxn>
                    <a:cxn ang="0">
                      <a:pos x="550" y="36"/>
                    </a:cxn>
                    <a:cxn ang="0">
                      <a:pos x="482" y="12"/>
                    </a:cxn>
                    <a:cxn ang="0">
                      <a:pos x="410" y="0"/>
                    </a:cxn>
                    <a:cxn ang="0">
                      <a:pos x="336" y="2"/>
                    </a:cxn>
                    <a:cxn ang="0">
                      <a:pos x="260" y="22"/>
                    </a:cxn>
                    <a:cxn ang="0">
                      <a:pos x="224" y="38"/>
                    </a:cxn>
                  </a:cxnLst>
                  <a:rect l="0" t="0" r="r" b="b"/>
                  <a:pathLst>
                    <a:path w="764" h="780">
                      <a:moveTo>
                        <a:pt x="224" y="38"/>
                      </a:moveTo>
                      <a:lnTo>
                        <a:pt x="224" y="38"/>
                      </a:lnTo>
                      <a:lnTo>
                        <a:pt x="188" y="54"/>
                      </a:lnTo>
                      <a:lnTo>
                        <a:pt x="156" y="78"/>
                      </a:lnTo>
                      <a:lnTo>
                        <a:pt x="128" y="104"/>
                      </a:lnTo>
                      <a:lnTo>
                        <a:pt x="100" y="130"/>
                      </a:lnTo>
                      <a:lnTo>
                        <a:pt x="78" y="160"/>
                      </a:lnTo>
                      <a:lnTo>
                        <a:pt x="56" y="192"/>
                      </a:lnTo>
                      <a:lnTo>
                        <a:pt x="38" y="224"/>
                      </a:lnTo>
                      <a:lnTo>
                        <a:pt x="24" y="260"/>
                      </a:lnTo>
                      <a:lnTo>
                        <a:pt x="14" y="294"/>
                      </a:lnTo>
                      <a:lnTo>
                        <a:pt x="4" y="334"/>
                      </a:lnTo>
                      <a:lnTo>
                        <a:pt x="0" y="370"/>
                      </a:lnTo>
                      <a:lnTo>
                        <a:pt x="0" y="408"/>
                      </a:lnTo>
                      <a:lnTo>
                        <a:pt x="2" y="446"/>
                      </a:lnTo>
                      <a:lnTo>
                        <a:pt x="10" y="484"/>
                      </a:lnTo>
                      <a:lnTo>
                        <a:pt x="20" y="520"/>
                      </a:lnTo>
                      <a:lnTo>
                        <a:pt x="34" y="558"/>
                      </a:lnTo>
                      <a:lnTo>
                        <a:pt x="34" y="558"/>
                      </a:lnTo>
                      <a:lnTo>
                        <a:pt x="54" y="594"/>
                      </a:lnTo>
                      <a:lnTo>
                        <a:pt x="74" y="626"/>
                      </a:lnTo>
                      <a:lnTo>
                        <a:pt x="98" y="656"/>
                      </a:lnTo>
                      <a:lnTo>
                        <a:pt x="124" y="682"/>
                      </a:lnTo>
                      <a:lnTo>
                        <a:pt x="154" y="706"/>
                      </a:lnTo>
                      <a:lnTo>
                        <a:pt x="184" y="726"/>
                      </a:lnTo>
                      <a:lnTo>
                        <a:pt x="218" y="744"/>
                      </a:lnTo>
                      <a:lnTo>
                        <a:pt x="250" y="758"/>
                      </a:lnTo>
                      <a:lnTo>
                        <a:pt x="284" y="768"/>
                      </a:lnTo>
                      <a:lnTo>
                        <a:pt x="320" y="776"/>
                      </a:lnTo>
                      <a:lnTo>
                        <a:pt x="356" y="780"/>
                      </a:lnTo>
                      <a:lnTo>
                        <a:pt x="394" y="780"/>
                      </a:lnTo>
                      <a:lnTo>
                        <a:pt x="430" y="776"/>
                      </a:lnTo>
                      <a:lnTo>
                        <a:pt x="468" y="768"/>
                      </a:lnTo>
                      <a:lnTo>
                        <a:pt x="504" y="758"/>
                      </a:lnTo>
                      <a:lnTo>
                        <a:pt x="542" y="742"/>
                      </a:lnTo>
                      <a:lnTo>
                        <a:pt x="542" y="742"/>
                      </a:lnTo>
                      <a:lnTo>
                        <a:pt x="576" y="724"/>
                      </a:lnTo>
                      <a:lnTo>
                        <a:pt x="608" y="702"/>
                      </a:lnTo>
                      <a:lnTo>
                        <a:pt x="638" y="678"/>
                      </a:lnTo>
                      <a:lnTo>
                        <a:pt x="664" y="648"/>
                      </a:lnTo>
                      <a:lnTo>
                        <a:pt x="688" y="620"/>
                      </a:lnTo>
                      <a:lnTo>
                        <a:pt x="710" y="588"/>
                      </a:lnTo>
                      <a:lnTo>
                        <a:pt x="728" y="556"/>
                      </a:lnTo>
                      <a:lnTo>
                        <a:pt x="740" y="520"/>
                      </a:lnTo>
                      <a:lnTo>
                        <a:pt x="752" y="486"/>
                      </a:lnTo>
                      <a:lnTo>
                        <a:pt x="760" y="450"/>
                      </a:lnTo>
                      <a:lnTo>
                        <a:pt x="764" y="410"/>
                      </a:lnTo>
                      <a:lnTo>
                        <a:pt x="764" y="374"/>
                      </a:lnTo>
                      <a:lnTo>
                        <a:pt x="762" y="334"/>
                      </a:lnTo>
                      <a:lnTo>
                        <a:pt x="758" y="296"/>
                      </a:lnTo>
                      <a:lnTo>
                        <a:pt x="746" y="260"/>
                      </a:lnTo>
                      <a:lnTo>
                        <a:pt x="730" y="220"/>
                      </a:lnTo>
                      <a:lnTo>
                        <a:pt x="730" y="220"/>
                      </a:lnTo>
                      <a:lnTo>
                        <a:pt x="714" y="186"/>
                      </a:lnTo>
                      <a:lnTo>
                        <a:pt x="694" y="154"/>
                      </a:lnTo>
                      <a:lnTo>
                        <a:pt x="670" y="124"/>
                      </a:lnTo>
                      <a:lnTo>
                        <a:pt x="642" y="98"/>
                      </a:lnTo>
                      <a:lnTo>
                        <a:pt x="614" y="74"/>
                      </a:lnTo>
                      <a:lnTo>
                        <a:pt x="582" y="54"/>
                      </a:lnTo>
                      <a:lnTo>
                        <a:pt x="550" y="36"/>
                      </a:lnTo>
                      <a:lnTo>
                        <a:pt x="518" y="22"/>
                      </a:lnTo>
                      <a:lnTo>
                        <a:pt x="482" y="12"/>
                      </a:lnTo>
                      <a:lnTo>
                        <a:pt x="448" y="4"/>
                      </a:lnTo>
                      <a:lnTo>
                        <a:pt x="410" y="0"/>
                      </a:lnTo>
                      <a:lnTo>
                        <a:pt x="374" y="0"/>
                      </a:lnTo>
                      <a:lnTo>
                        <a:pt x="336" y="2"/>
                      </a:lnTo>
                      <a:lnTo>
                        <a:pt x="296" y="10"/>
                      </a:lnTo>
                      <a:lnTo>
                        <a:pt x="260" y="22"/>
                      </a:lnTo>
                      <a:lnTo>
                        <a:pt x="224" y="38"/>
                      </a:lnTo>
                      <a:lnTo>
                        <a:pt x="224" y="38"/>
                      </a:lnTo>
                      <a:lnTo>
                        <a:pt x="224" y="38"/>
                      </a:lnTo>
                      <a:close/>
                    </a:path>
                  </a:pathLst>
                </a:custGeom>
                <a:gradFill flip="none" rotWithShape="1">
                  <a:gsLst>
                    <a:gs pos="19000">
                      <a:srgbClr val="4BACC6">
                        <a:lumMod val="20000"/>
                        <a:lumOff val="80000"/>
                      </a:srgbClr>
                    </a:gs>
                    <a:gs pos="50000">
                      <a:srgbClr val="4F81BD">
                        <a:tint val="44500"/>
                        <a:satMod val="160000"/>
                      </a:srgbClr>
                    </a:gs>
                    <a:gs pos="100000">
                      <a:srgbClr val="4BACC6">
                        <a:lumMod val="40000"/>
                        <a:lumOff val="60000"/>
                      </a:srgbClr>
                    </a:gs>
                  </a:gsLst>
                  <a:path path="circle">
                    <a:fillToRect r="100000" b="100000"/>
                  </a:path>
                  <a:tileRect l="-100000" t="-100000"/>
                </a:gradFill>
                <a:ln w="9525">
                  <a:noFill/>
                  <a:round/>
                  <a:headEnd/>
                  <a:tailEnd/>
                </a:ln>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endParaRPr lang="nb-NO" sz="1800">
                    <a:solidFill>
                      <a:srgbClr val="000000"/>
                    </a:solidFill>
                  </a:endParaRPr>
                </a:p>
              </p:txBody>
            </p:sp>
            <p:sp>
              <p:nvSpPr>
                <p:cNvPr id="33" name="Freeform 25"/>
                <p:cNvSpPr>
                  <a:spLocks/>
                </p:cNvSpPr>
                <p:nvPr/>
              </p:nvSpPr>
              <p:spPr bwMode="auto">
                <a:xfrm>
                  <a:off x="3249453" y="1318563"/>
                  <a:ext cx="255341" cy="176964"/>
                </a:xfrm>
                <a:custGeom>
                  <a:avLst/>
                  <a:gdLst>
                    <a:gd name="T0" fmla="*/ 250825 w 158"/>
                    <a:gd name="T1" fmla="*/ 41275 h 114"/>
                    <a:gd name="T2" fmla="*/ 247650 w 158"/>
                    <a:gd name="T3" fmla="*/ 38100 h 114"/>
                    <a:gd name="T4" fmla="*/ 247650 w 158"/>
                    <a:gd name="T5" fmla="*/ 38100 h 114"/>
                    <a:gd name="T6" fmla="*/ 244475 w 158"/>
                    <a:gd name="T7" fmla="*/ 25400 h 114"/>
                    <a:gd name="T8" fmla="*/ 238125 w 158"/>
                    <a:gd name="T9" fmla="*/ 0 h 114"/>
                    <a:gd name="T10" fmla="*/ 238125 w 158"/>
                    <a:gd name="T11" fmla="*/ 0 h 114"/>
                    <a:gd name="T12" fmla="*/ 184150 w 158"/>
                    <a:gd name="T13" fmla="*/ 34925 h 114"/>
                    <a:gd name="T14" fmla="*/ 133350 w 158"/>
                    <a:gd name="T15" fmla="*/ 63500 h 114"/>
                    <a:gd name="T16" fmla="*/ 133350 w 158"/>
                    <a:gd name="T17" fmla="*/ 63500 h 114"/>
                    <a:gd name="T18" fmla="*/ 76200 w 158"/>
                    <a:gd name="T19" fmla="*/ 88900 h 114"/>
                    <a:gd name="T20" fmla="*/ 19050 w 158"/>
                    <a:gd name="T21" fmla="*/ 107950 h 114"/>
                    <a:gd name="T22" fmla="*/ 28575 w 158"/>
                    <a:gd name="T23" fmla="*/ 130175 h 114"/>
                    <a:gd name="T24" fmla="*/ 28575 w 158"/>
                    <a:gd name="T25" fmla="*/ 130175 h 114"/>
                    <a:gd name="T26" fmla="*/ 0 w 158"/>
                    <a:gd name="T27" fmla="*/ 139700 h 114"/>
                    <a:gd name="T28" fmla="*/ 12700 w 158"/>
                    <a:gd name="T29" fmla="*/ 161925 h 114"/>
                    <a:gd name="T30" fmla="*/ 12700 w 158"/>
                    <a:gd name="T31" fmla="*/ 161925 h 114"/>
                    <a:gd name="T32" fmla="*/ 15875 w 158"/>
                    <a:gd name="T33" fmla="*/ 171450 h 114"/>
                    <a:gd name="T34" fmla="*/ 28575 w 158"/>
                    <a:gd name="T35" fmla="*/ 174625 h 114"/>
                    <a:gd name="T36" fmla="*/ 41275 w 158"/>
                    <a:gd name="T37" fmla="*/ 180975 h 114"/>
                    <a:gd name="T38" fmla="*/ 53975 w 158"/>
                    <a:gd name="T39" fmla="*/ 177800 h 114"/>
                    <a:gd name="T40" fmla="*/ 63500 w 158"/>
                    <a:gd name="T41" fmla="*/ 171450 h 114"/>
                    <a:gd name="T42" fmla="*/ 209550 w 158"/>
                    <a:gd name="T43" fmla="*/ 98425 h 114"/>
                    <a:gd name="T44" fmla="*/ 222250 w 158"/>
                    <a:gd name="T45" fmla="*/ 88900 h 114"/>
                    <a:gd name="T46" fmla="*/ 234950 w 158"/>
                    <a:gd name="T47" fmla="*/ 85725 h 114"/>
                    <a:gd name="T48" fmla="*/ 234950 w 158"/>
                    <a:gd name="T49" fmla="*/ 85725 h 114"/>
                    <a:gd name="T50" fmla="*/ 241300 w 158"/>
                    <a:gd name="T51" fmla="*/ 76200 h 114"/>
                    <a:gd name="T52" fmla="*/ 250825 w 158"/>
                    <a:gd name="T53" fmla="*/ 66675 h 114"/>
                    <a:gd name="T54" fmla="*/ 250825 w 158"/>
                    <a:gd name="T55" fmla="*/ 53975 h 114"/>
                    <a:gd name="T56" fmla="*/ 250825 w 158"/>
                    <a:gd name="T57" fmla="*/ 41275 h 114"/>
                    <a:gd name="T58" fmla="*/ 250825 w 158"/>
                    <a:gd name="T59" fmla="*/ 41275 h 114"/>
                    <a:gd name="T60" fmla="*/ 250825 w 158"/>
                    <a:gd name="T61" fmla="*/ 41275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8"/>
                    <a:gd name="T94" fmla="*/ 0 h 114"/>
                    <a:gd name="T95" fmla="*/ 158 w 158"/>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8" h="114">
                      <a:moveTo>
                        <a:pt x="158" y="26"/>
                      </a:moveTo>
                      <a:lnTo>
                        <a:pt x="156" y="24"/>
                      </a:lnTo>
                      <a:lnTo>
                        <a:pt x="154" y="16"/>
                      </a:lnTo>
                      <a:lnTo>
                        <a:pt x="150" y="0"/>
                      </a:lnTo>
                      <a:lnTo>
                        <a:pt x="116" y="22"/>
                      </a:lnTo>
                      <a:lnTo>
                        <a:pt x="84" y="40"/>
                      </a:lnTo>
                      <a:lnTo>
                        <a:pt x="48" y="56"/>
                      </a:lnTo>
                      <a:lnTo>
                        <a:pt x="12" y="68"/>
                      </a:lnTo>
                      <a:lnTo>
                        <a:pt x="18" y="82"/>
                      </a:lnTo>
                      <a:lnTo>
                        <a:pt x="0" y="88"/>
                      </a:lnTo>
                      <a:lnTo>
                        <a:pt x="8" y="102"/>
                      </a:lnTo>
                      <a:lnTo>
                        <a:pt x="10" y="108"/>
                      </a:lnTo>
                      <a:lnTo>
                        <a:pt x="18" y="110"/>
                      </a:lnTo>
                      <a:lnTo>
                        <a:pt x="26" y="114"/>
                      </a:lnTo>
                      <a:lnTo>
                        <a:pt x="34" y="112"/>
                      </a:lnTo>
                      <a:lnTo>
                        <a:pt x="40" y="108"/>
                      </a:lnTo>
                      <a:lnTo>
                        <a:pt x="132" y="62"/>
                      </a:lnTo>
                      <a:lnTo>
                        <a:pt x="140" y="56"/>
                      </a:lnTo>
                      <a:lnTo>
                        <a:pt x="148" y="54"/>
                      </a:lnTo>
                      <a:lnTo>
                        <a:pt x="152" y="48"/>
                      </a:lnTo>
                      <a:lnTo>
                        <a:pt x="158" y="42"/>
                      </a:lnTo>
                      <a:lnTo>
                        <a:pt x="158" y="34"/>
                      </a:lnTo>
                      <a:lnTo>
                        <a:pt x="158" y="26"/>
                      </a:lnTo>
                      <a:close/>
                    </a:path>
                  </a:pathLst>
                </a:custGeom>
                <a:solidFill>
                  <a:srgbClr val="525252"/>
                </a:solidFill>
                <a:ln w="9525">
                  <a:noFill/>
                  <a:round/>
                  <a:headEnd/>
                  <a:tailEnd/>
                </a:ln>
              </p:spPr>
              <p:txBody>
                <a:bodyPr/>
                <a:lstStyle/>
                <a:p>
                  <a:endParaRPr lang="nb-NO">
                    <a:solidFill>
                      <a:srgbClr val="000000"/>
                    </a:solidFill>
                  </a:endParaRPr>
                </a:p>
              </p:txBody>
            </p:sp>
            <p:sp>
              <p:nvSpPr>
                <p:cNvPr id="34" name="Freeform 26"/>
                <p:cNvSpPr>
                  <a:spLocks/>
                </p:cNvSpPr>
                <p:nvPr/>
              </p:nvSpPr>
              <p:spPr bwMode="auto">
                <a:xfrm>
                  <a:off x="3249453" y="1397213"/>
                  <a:ext cx="150585" cy="98314"/>
                </a:xfrm>
                <a:custGeom>
                  <a:avLst/>
                  <a:gdLst>
                    <a:gd name="T0" fmla="*/ 92075 w 92"/>
                    <a:gd name="T1" fmla="*/ 0 h 62"/>
                    <a:gd name="T2" fmla="*/ 92075 w 92"/>
                    <a:gd name="T3" fmla="*/ 0 h 62"/>
                    <a:gd name="T4" fmla="*/ 57150 w 92"/>
                    <a:gd name="T5" fmla="*/ 15875 h 62"/>
                    <a:gd name="T6" fmla="*/ 19050 w 92"/>
                    <a:gd name="T7" fmla="*/ 25400 h 62"/>
                    <a:gd name="T8" fmla="*/ 28575 w 92"/>
                    <a:gd name="T9" fmla="*/ 47625 h 62"/>
                    <a:gd name="T10" fmla="*/ 28575 w 92"/>
                    <a:gd name="T11" fmla="*/ 47625 h 62"/>
                    <a:gd name="T12" fmla="*/ 0 w 92"/>
                    <a:gd name="T13" fmla="*/ 53975 h 62"/>
                    <a:gd name="T14" fmla="*/ 12700 w 92"/>
                    <a:gd name="T15" fmla="*/ 79375 h 62"/>
                    <a:gd name="T16" fmla="*/ 12700 w 92"/>
                    <a:gd name="T17" fmla="*/ 79375 h 62"/>
                    <a:gd name="T18" fmla="*/ 19050 w 92"/>
                    <a:gd name="T19" fmla="*/ 88900 h 62"/>
                    <a:gd name="T20" fmla="*/ 28575 w 92"/>
                    <a:gd name="T21" fmla="*/ 92075 h 62"/>
                    <a:gd name="T22" fmla="*/ 41275 w 92"/>
                    <a:gd name="T23" fmla="*/ 98425 h 62"/>
                    <a:gd name="T24" fmla="*/ 53975 w 92"/>
                    <a:gd name="T25" fmla="*/ 92075 h 62"/>
                    <a:gd name="T26" fmla="*/ 66675 w 92"/>
                    <a:gd name="T27" fmla="*/ 88900 h 62"/>
                    <a:gd name="T28" fmla="*/ 146050 w 92"/>
                    <a:gd name="T29" fmla="*/ 47625 h 62"/>
                    <a:gd name="T30" fmla="*/ 146050 w 92"/>
                    <a:gd name="T31" fmla="*/ 47625 h 62"/>
                    <a:gd name="T32" fmla="*/ 127000 w 92"/>
                    <a:gd name="T33" fmla="*/ 41275 h 62"/>
                    <a:gd name="T34" fmla="*/ 107950 w 92"/>
                    <a:gd name="T35" fmla="*/ 31750 h 62"/>
                    <a:gd name="T36" fmla="*/ 95250 w 92"/>
                    <a:gd name="T37" fmla="*/ 15875 h 62"/>
                    <a:gd name="T38" fmla="*/ 95250 w 92"/>
                    <a:gd name="T39" fmla="*/ 12700 h 62"/>
                    <a:gd name="T40" fmla="*/ 92075 w 92"/>
                    <a:gd name="T41" fmla="*/ 0 h 62"/>
                    <a:gd name="T42" fmla="*/ 92075 w 92"/>
                    <a:gd name="T43" fmla="*/ 0 h 62"/>
                    <a:gd name="T44" fmla="*/ 92075 w 92"/>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62"/>
                    <a:gd name="T71" fmla="*/ 92 w 92"/>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62">
                      <a:moveTo>
                        <a:pt x="58" y="0"/>
                      </a:moveTo>
                      <a:lnTo>
                        <a:pt x="58" y="0"/>
                      </a:lnTo>
                      <a:lnTo>
                        <a:pt x="36" y="10"/>
                      </a:lnTo>
                      <a:lnTo>
                        <a:pt x="12" y="16"/>
                      </a:lnTo>
                      <a:lnTo>
                        <a:pt x="18" y="30"/>
                      </a:lnTo>
                      <a:lnTo>
                        <a:pt x="0" y="34"/>
                      </a:lnTo>
                      <a:lnTo>
                        <a:pt x="8" y="50"/>
                      </a:lnTo>
                      <a:lnTo>
                        <a:pt x="12" y="56"/>
                      </a:lnTo>
                      <a:lnTo>
                        <a:pt x="18" y="58"/>
                      </a:lnTo>
                      <a:lnTo>
                        <a:pt x="26" y="62"/>
                      </a:lnTo>
                      <a:lnTo>
                        <a:pt x="34" y="58"/>
                      </a:lnTo>
                      <a:lnTo>
                        <a:pt x="42" y="56"/>
                      </a:lnTo>
                      <a:lnTo>
                        <a:pt x="92" y="30"/>
                      </a:lnTo>
                      <a:lnTo>
                        <a:pt x="80" y="26"/>
                      </a:lnTo>
                      <a:lnTo>
                        <a:pt x="68" y="20"/>
                      </a:lnTo>
                      <a:lnTo>
                        <a:pt x="60" y="10"/>
                      </a:lnTo>
                      <a:lnTo>
                        <a:pt x="60" y="8"/>
                      </a:lnTo>
                      <a:lnTo>
                        <a:pt x="58" y="0"/>
                      </a:lnTo>
                      <a:close/>
                    </a:path>
                  </a:pathLst>
                </a:custGeom>
                <a:solidFill>
                  <a:srgbClr val="353434"/>
                </a:solidFill>
                <a:ln w="9525">
                  <a:noFill/>
                  <a:round/>
                  <a:headEnd/>
                  <a:tailEnd/>
                </a:ln>
              </p:spPr>
              <p:txBody>
                <a:bodyPr/>
                <a:lstStyle/>
                <a:p>
                  <a:endParaRPr lang="nb-NO">
                    <a:solidFill>
                      <a:srgbClr val="000000"/>
                    </a:solidFill>
                  </a:endParaRPr>
                </a:p>
              </p:txBody>
            </p:sp>
            <p:sp>
              <p:nvSpPr>
                <p:cNvPr id="35" name="Freeform 27"/>
                <p:cNvSpPr>
                  <a:spLocks noEditPoints="1"/>
                </p:cNvSpPr>
                <p:nvPr/>
              </p:nvSpPr>
              <p:spPr bwMode="auto">
                <a:xfrm>
                  <a:off x="2476876" y="145371"/>
                  <a:ext cx="1198147" cy="1219073"/>
                </a:xfrm>
                <a:custGeom>
                  <a:avLst/>
                  <a:gdLst>
                    <a:gd name="T0" fmla="*/ 60325 w 754"/>
                    <a:gd name="T1" fmla="*/ 803275 h 768"/>
                    <a:gd name="T2" fmla="*/ 31750 w 754"/>
                    <a:gd name="T3" fmla="*/ 635000 h 768"/>
                    <a:gd name="T4" fmla="*/ 47625 w 754"/>
                    <a:gd name="T5" fmla="*/ 466725 h 768"/>
                    <a:gd name="T6" fmla="*/ 111125 w 754"/>
                    <a:gd name="T7" fmla="*/ 314325 h 768"/>
                    <a:gd name="T8" fmla="*/ 219075 w 754"/>
                    <a:gd name="T9" fmla="*/ 184150 h 768"/>
                    <a:gd name="T10" fmla="*/ 361950 w 754"/>
                    <a:gd name="T11" fmla="*/ 85725 h 768"/>
                    <a:gd name="T12" fmla="*/ 469900 w 754"/>
                    <a:gd name="T13" fmla="*/ 47625 h 768"/>
                    <a:gd name="T14" fmla="*/ 638175 w 754"/>
                    <a:gd name="T15" fmla="*/ 28575 h 768"/>
                    <a:gd name="T16" fmla="*/ 800100 w 754"/>
                    <a:gd name="T17" fmla="*/ 63500 h 768"/>
                    <a:gd name="T18" fmla="*/ 942975 w 754"/>
                    <a:gd name="T19" fmla="*/ 139700 h 768"/>
                    <a:gd name="T20" fmla="*/ 1063625 w 754"/>
                    <a:gd name="T21" fmla="*/ 263525 h 768"/>
                    <a:gd name="T22" fmla="*/ 1120775 w 754"/>
                    <a:gd name="T23" fmla="*/ 361950 h 768"/>
                    <a:gd name="T24" fmla="*/ 1165225 w 754"/>
                    <a:gd name="T25" fmla="*/ 527050 h 768"/>
                    <a:gd name="T26" fmla="*/ 1165225 w 754"/>
                    <a:gd name="T27" fmla="*/ 695325 h 768"/>
                    <a:gd name="T28" fmla="*/ 1111250 w 754"/>
                    <a:gd name="T29" fmla="*/ 857250 h 768"/>
                    <a:gd name="T30" fmla="*/ 1022350 w 754"/>
                    <a:gd name="T31" fmla="*/ 996950 h 768"/>
                    <a:gd name="T32" fmla="*/ 889000 w 754"/>
                    <a:gd name="T33" fmla="*/ 1108075 h 768"/>
                    <a:gd name="T34" fmla="*/ 784225 w 754"/>
                    <a:gd name="T35" fmla="*/ 1158875 h 768"/>
                    <a:gd name="T36" fmla="*/ 615950 w 754"/>
                    <a:gd name="T37" fmla="*/ 1190625 h 768"/>
                    <a:gd name="T38" fmla="*/ 454025 w 754"/>
                    <a:gd name="T39" fmla="*/ 1174750 h 768"/>
                    <a:gd name="T40" fmla="*/ 304800 w 754"/>
                    <a:gd name="T41" fmla="*/ 1111250 h 768"/>
                    <a:gd name="T42" fmla="*/ 174625 w 754"/>
                    <a:gd name="T43" fmla="*/ 1006475 h 768"/>
                    <a:gd name="T44" fmla="*/ 82550 w 754"/>
                    <a:gd name="T45" fmla="*/ 860425 h 768"/>
                    <a:gd name="T46" fmla="*/ 53975 w 754"/>
                    <a:gd name="T47" fmla="*/ 873125 h 768"/>
                    <a:gd name="T48" fmla="*/ 114300 w 754"/>
                    <a:gd name="T49" fmla="*/ 977900 h 768"/>
                    <a:gd name="T50" fmla="*/ 241300 w 754"/>
                    <a:gd name="T51" fmla="*/ 1104900 h 768"/>
                    <a:gd name="T52" fmla="*/ 390525 w 754"/>
                    <a:gd name="T53" fmla="*/ 1184275 h 768"/>
                    <a:gd name="T54" fmla="*/ 558800 w 754"/>
                    <a:gd name="T55" fmla="*/ 1219200 h 768"/>
                    <a:gd name="T56" fmla="*/ 733425 w 754"/>
                    <a:gd name="T57" fmla="*/ 1203325 h 768"/>
                    <a:gd name="T58" fmla="*/ 847725 w 754"/>
                    <a:gd name="T59" fmla="*/ 1162050 h 768"/>
                    <a:gd name="T60" fmla="*/ 1000125 w 754"/>
                    <a:gd name="T61" fmla="*/ 1060450 h 768"/>
                    <a:gd name="T62" fmla="*/ 1108075 w 754"/>
                    <a:gd name="T63" fmla="*/ 920750 h 768"/>
                    <a:gd name="T64" fmla="*/ 1177925 w 754"/>
                    <a:gd name="T65" fmla="*/ 758825 h 768"/>
                    <a:gd name="T66" fmla="*/ 1196975 w 754"/>
                    <a:gd name="T67" fmla="*/ 581025 h 768"/>
                    <a:gd name="T68" fmla="*/ 1168400 w 754"/>
                    <a:gd name="T69" fmla="*/ 406400 h 768"/>
                    <a:gd name="T70" fmla="*/ 1117600 w 754"/>
                    <a:gd name="T71" fmla="*/ 295275 h 768"/>
                    <a:gd name="T72" fmla="*/ 1006475 w 754"/>
                    <a:gd name="T73" fmla="*/ 155575 h 768"/>
                    <a:gd name="T74" fmla="*/ 863600 w 754"/>
                    <a:gd name="T75" fmla="*/ 57150 h 768"/>
                    <a:gd name="T76" fmla="*/ 698500 w 754"/>
                    <a:gd name="T77" fmla="*/ 6350 h 768"/>
                    <a:gd name="T78" fmla="*/ 523875 w 754"/>
                    <a:gd name="T79" fmla="*/ 6350 h 768"/>
                    <a:gd name="T80" fmla="*/ 349250 w 754"/>
                    <a:gd name="T81" fmla="*/ 60325 h 768"/>
                    <a:gd name="T82" fmla="*/ 244475 w 754"/>
                    <a:gd name="T83" fmla="*/ 123825 h 768"/>
                    <a:gd name="T84" fmla="*/ 123825 w 754"/>
                    <a:gd name="T85" fmla="*/ 250825 h 768"/>
                    <a:gd name="T86" fmla="*/ 41275 w 754"/>
                    <a:gd name="T87" fmla="*/ 406400 h 768"/>
                    <a:gd name="T88" fmla="*/ 3175 w 754"/>
                    <a:gd name="T89" fmla="*/ 577850 h 768"/>
                    <a:gd name="T90" fmla="*/ 15875 w 754"/>
                    <a:gd name="T91" fmla="*/ 755650 h 768"/>
                    <a:gd name="T92" fmla="*/ 53975 w 754"/>
                    <a:gd name="T93" fmla="*/ 873125 h 7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4"/>
                    <a:gd name="T142" fmla="*/ 0 h 768"/>
                    <a:gd name="T143" fmla="*/ 754 w 754"/>
                    <a:gd name="T144" fmla="*/ 768 h 7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4" h="768">
                      <a:moveTo>
                        <a:pt x="52" y="542"/>
                      </a:moveTo>
                      <a:lnTo>
                        <a:pt x="52" y="542"/>
                      </a:lnTo>
                      <a:lnTo>
                        <a:pt x="38" y="506"/>
                      </a:lnTo>
                      <a:lnTo>
                        <a:pt x="28" y="472"/>
                      </a:lnTo>
                      <a:lnTo>
                        <a:pt x="22" y="438"/>
                      </a:lnTo>
                      <a:lnTo>
                        <a:pt x="20" y="400"/>
                      </a:lnTo>
                      <a:lnTo>
                        <a:pt x="18" y="364"/>
                      </a:lnTo>
                      <a:lnTo>
                        <a:pt x="22" y="330"/>
                      </a:lnTo>
                      <a:lnTo>
                        <a:pt x="30" y="294"/>
                      </a:lnTo>
                      <a:lnTo>
                        <a:pt x="42" y="262"/>
                      </a:lnTo>
                      <a:lnTo>
                        <a:pt x="54" y="228"/>
                      </a:lnTo>
                      <a:lnTo>
                        <a:pt x="70" y="198"/>
                      </a:lnTo>
                      <a:lnTo>
                        <a:pt x="90" y="168"/>
                      </a:lnTo>
                      <a:lnTo>
                        <a:pt x="114" y="140"/>
                      </a:lnTo>
                      <a:lnTo>
                        <a:pt x="138" y="116"/>
                      </a:lnTo>
                      <a:lnTo>
                        <a:pt x="166" y="92"/>
                      </a:lnTo>
                      <a:lnTo>
                        <a:pt x="194" y="70"/>
                      </a:lnTo>
                      <a:lnTo>
                        <a:pt x="228" y="54"/>
                      </a:lnTo>
                      <a:lnTo>
                        <a:pt x="262" y="40"/>
                      </a:lnTo>
                      <a:lnTo>
                        <a:pt x="296" y="30"/>
                      </a:lnTo>
                      <a:lnTo>
                        <a:pt x="334" y="22"/>
                      </a:lnTo>
                      <a:lnTo>
                        <a:pt x="368" y="20"/>
                      </a:lnTo>
                      <a:lnTo>
                        <a:pt x="402" y="18"/>
                      </a:lnTo>
                      <a:lnTo>
                        <a:pt x="436" y="22"/>
                      </a:lnTo>
                      <a:lnTo>
                        <a:pt x="470" y="30"/>
                      </a:lnTo>
                      <a:lnTo>
                        <a:pt x="504" y="40"/>
                      </a:lnTo>
                      <a:lnTo>
                        <a:pt x="534" y="54"/>
                      </a:lnTo>
                      <a:lnTo>
                        <a:pt x="566" y="70"/>
                      </a:lnTo>
                      <a:lnTo>
                        <a:pt x="594" y="88"/>
                      </a:lnTo>
                      <a:lnTo>
                        <a:pt x="622" y="112"/>
                      </a:lnTo>
                      <a:lnTo>
                        <a:pt x="646" y="138"/>
                      </a:lnTo>
                      <a:lnTo>
                        <a:pt x="670" y="166"/>
                      </a:lnTo>
                      <a:lnTo>
                        <a:pt x="688" y="194"/>
                      </a:lnTo>
                      <a:lnTo>
                        <a:pt x="706" y="228"/>
                      </a:lnTo>
                      <a:lnTo>
                        <a:pt x="720" y="262"/>
                      </a:lnTo>
                      <a:lnTo>
                        <a:pt x="728" y="296"/>
                      </a:lnTo>
                      <a:lnTo>
                        <a:pt x="734" y="332"/>
                      </a:lnTo>
                      <a:lnTo>
                        <a:pt x="738" y="368"/>
                      </a:lnTo>
                      <a:lnTo>
                        <a:pt x="736" y="404"/>
                      </a:lnTo>
                      <a:lnTo>
                        <a:pt x="734" y="438"/>
                      </a:lnTo>
                      <a:lnTo>
                        <a:pt x="724" y="474"/>
                      </a:lnTo>
                      <a:lnTo>
                        <a:pt x="714" y="506"/>
                      </a:lnTo>
                      <a:lnTo>
                        <a:pt x="700" y="540"/>
                      </a:lnTo>
                      <a:lnTo>
                        <a:pt x="682" y="572"/>
                      </a:lnTo>
                      <a:lnTo>
                        <a:pt x="664" y="600"/>
                      </a:lnTo>
                      <a:lnTo>
                        <a:pt x="644" y="628"/>
                      </a:lnTo>
                      <a:lnTo>
                        <a:pt x="618" y="652"/>
                      </a:lnTo>
                      <a:lnTo>
                        <a:pt x="592" y="676"/>
                      </a:lnTo>
                      <a:lnTo>
                        <a:pt x="560" y="698"/>
                      </a:lnTo>
                      <a:lnTo>
                        <a:pt x="526" y="716"/>
                      </a:lnTo>
                      <a:lnTo>
                        <a:pt x="494" y="730"/>
                      </a:lnTo>
                      <a:lnTo>
                        <a:pt x="458" y="740"/>
                      </a:lnTo>
                      <a:lnTo>
                        <a:pt x="424" y="748"/>
                      </a:lnTo>
                      <a:lnTo>
                        <a:pt x="388" y="750"/>
                      </a:lnTo>
                      <a:lnTo>
                        <a:pt x="354" y="750"/>
                      </a:lnTo>
                      <a:lnTo>
                        <a:pt x="320" y="746"/>
                      </a:lnTo>
                      <a:lnTo>
                        <a:pt x="286" y="740"/>
                      </a:lnTo>
                      <a:lnTo>
                        <a:pt x="252" y="730"/>
                      </a:lnTo>
                      <a:lnTo>
                        <a:pt x="220" y="714"/>
                      </a:lnTo>
                      <a:lnTo>
                        <a:pt x="192" y="700"/>
                      </a:lnTo>
                      <a:lnTo>
                        <a:pt x="164" y="680"/>
                      </a:lnTo>
                      <a:lnTo>
                        <a:pt x="136" y="658"/>
                      </a:lnTo>
                      <a:lnTo>
                        <a:pt x="110" y="634"/>
                      </a:lnTo>
                      <a:lnTo>
                        <a:pt x="88" y="604"/>
                      </a:lnTo>
                      <a:lnTo>
                        <a:pt x="68" y="574"/>
                      </a:lnTo>
                      <a:lnTo>
                        <a:pt x="52" y="542"/>
                      </a:lnTo>
                      <a:close/>
                      <a:moveTo>
                        <a:pt x="34" y="550"/>
                      </a:moveTo>
                      <a:lnTo>
                        <a:pt x="34" y="550"/>
                      </a:lnTo>
                      <a:lnTo>
                        <a:pt x="52" y="582"/>
                      </a:lnTo>
                      <a:lnTo>
                        <a:pt x="72" y="616"/>
                      </a:lnTo>
                      <a:lnTo>
                        <a:pt x="98" y="646"/>
                      </a:lnTo>
                      <a:lnTo>
                        <a:pt x="124" y="672"/>
                      </a:lnTo>
                      <a:lnTo>
                        <a:pt x="152" y="696"/>
                      </a:lnTo>
                      <a:lnTo>
                        <a:pt x="182" y="716"/>
                      </a:lnTo>
                      <a:lnTo>
                        <a:pt x="214" y="732"/>
                      </a:lnTo>
                      <a:lnTo>
                        <a:pt x="246" y="746"/>
                      </a:lnTo>
                      <a:lnTo>
                        <a:pt x="280" y="756"/>
                      </a:lnTo>
                      <a:lnTo>
                        <a:pt x="316" y="764"/>
                      </a:lnTo>
                      <a:lnTo>
                        <a:pt x="352" y="768"/>
                      </a:lnTo>
                      <a:lnTo>
                        <a:pt x="390" y="768"/>
                      </a:lnTo>
                      <a:lnTo>
                        <a:pt x="426" y="764"/>
                      </a:lnTo>
                      <a:lnTo>
                        <a:pt x="462" y="758"/>
                      </a:lnTo>
                      <a:lnTo>
                        <a:pt x="498" y="748"/>
                      </a:lnTo>
                      <a:lnTo>
                        <a:pt x="534" y="732"/>
                      </a:lnTo>
                      <a:lnTo>
                        <a:pt x="570" y="712"/>
                      </a:lnTo>
                      <a:lnTo>
                        <a:pt x="600" y="690"/>
                      </a:lnTo>
                      <a:lnTo>
                        <a:pt x="630" y="668"/>
                      </a:lnTo>
                      <a:lnTo>
                        <a:pt x="656" y="638"/>
                      </a:lnTo>
                      <a:lnTo>
                        <a:pt x="678" y="612"/>
                      </a:lnTo>
                      <a:lnTo>
                        <a:pt x="698" y="580"/>
                      </a:lnTo>
                      <a:lnTo>
                        <a:pt x="716" y="548"/>
                      </a:lnTo>
                      <a:lnTo>
                        <a:pt x="732" y="512"/>
                      </a:lnTo>
                      <a:lnTo>
                        <a:pt x="742" y="478"/>
                      </a:lnTo>
                      <a:lnTo>
                        <a:pt x="748" y="442"/>
                      </a:lnTo>
                      <a:lnTo>
                        <a:pt x="754" y="404"/>
                      </a:lnTo>
                      <a:lnTo>
                        <a:pt x="754" y="366"/>
                      </a:lnTo>
                      <a:lnTo>
                        <a:pt x="752" y="330"/>
                      </a:lnTo>
                      <a:lnTo>
                        <a:pt x="746" y="292"/>
                      </a:lnTo>
                      <a:lnTo>
                        <a:pt x="736" y="256"/>
                      </a:lnTo>
                      <a:lnTo>
                        <a:pt x="722" y="220"/>
                      </a:lnTo>
                      <a:lnTo>
                        <a:pt x="704" y="186"/>
                      </a:lnTo>
                      <a:lnTo>
                        <a:pt x="682" y="152"/>
                      </a:lnTo>
                      <a:lnTo>
                        <a:pt x="660" y="124"/>
                      </a:lnTo>
                      <a:lnTo>
                        <a:pt x="634" y="98"/>
                      </a:lnTo>
                      <a:lnTo>
                        <a:pt x="604" y="76"/>
                      </a:lnTo>
                      <a:lnTo>
                        <a:pt x="574" y="54"/>
                      </a:lnTo>
                      <a:lnTo>
                        <a:pt x="544" y="36"/>
                      </a:lnTo>
                      <a:lnTo>
                        <a:pt x="510" y="22"/>
                      </a:lnTo>
                      <a:lnTo>
                        <a:pt x="474" y="12"/>
                      </a:lnTo>
                      <a:lnTo>
                        <a:pt x="440" y="4"/>
                      </a:lnTo>
                      <a:lnTo>
                        <a:pt x="404" y="0"/>
                      </a:lnTo>
                      <a:lnTo>
                        <a:pt x="368" y="2"/>
                      </a:lnTo>
                      <a:lnTo>
                        <a:pt x="330" y="4"/>
                      </a:lnTo>
                      <a:lnTo>
                        <a:pt x="294" y="12"/>
                      </a:lnTo>
                      <a:lnTo>
                        <a:pt x="258" y="22"/>
                      </a:lnTo>
                      <a:lnTo>
                        <a:pt x="220" y="38"/>
                      </a:lnTo>
                      <a:lnTo>
                        <a:pt x="186" y="56"/>
                      </a:lnTo>
                      <a:lnTo>
                        <a:pt x="154" y="78"/>
                      </a:lnTo>
                      <a:lnTo>
                        <a:pt x="126" y="104"/>
                      </a:lnTo>
                      <a:lnTo>
                        <a:pt x="100" y="130"/>
                      </a:lnTo>
                      <a:lnTo>
                        <a:pt x="78" y="158"/>
                      </a:lnTo>
                      <a:lnTo>
                        <a:pt x="56" y="188"/>
                      </a:lnTo>
                      <a:lnTo>
                        <a:pt x="38" y="222"/>
                      </a:lnTo>
                      <a:lnTo>
                        <a:pt x="26" y="256"/>
                      </a:lnTo>
                      <a:lnTo>
                        <a:pt x="12" y="290"/>
                      </a:lnTo>
                      <a:lnTo>
                        <a:pt x="6" y="326"/>
                      </a:lnTo>
                      <a:lnTo>
                        <a:pt x="2" y="364"/>
                      </a:lnTo>
                      <a:lnTo>
                        <a:pt x="0" y="402"/>
                      </a:lnTo>
                      <a:lnTo>
                        <a:pt x="2" y="438"/>
                      </a:lnTo>
                      <a:lnTo>
                        <a:pt x="10" y="476"/>
                      </a:lnTo>
                      <a:lnTo>
                        <a:pt x="22" y="514"/>
                      </a:lnTo>
                      <a:lnTo>
                        <a:pt x="34" y="550"/>
                      </a:lnTo>
                      <a:close/>
                    </a:path>
                  </a:pathLst>
                </a:custGeom>
                <a:solidFill>
                  <a:srgbClr val="85878A"/>
                </a:solidFill>
                <a:ln w="9525">
                  <a:noFill/>
                  <a:round/>
                  <a:headEnd/>
                  <a:tailEnd/>
                </a:ln>
              </p:spPr>
              <p:txBody>
                <a:bodyPr/>
                <a:lstStyle/>
                <a:p>
                  <a:endParaRPr lang="nb-NO">
                    <a:solidFill>
                      <a:srgbClr val="000000"/>
                    </a:solidFill>
                  </a:endParaRPr>
                </a:p>
              </p:txBody>
            </p:sp>
            <p:sp>
              <p:nvSpPr>
                <p:cNvPr id="36" name="Freeform 28"/>
                <p:cNvSpPr>
                  <a:spLocks/>
                </p:cNvSpPr>
                <p:nvPr/>
              </p:nvSpPr>
              <p:spPr bwMode="auto">
                <a:xfrm>
                  <a:off x="3701212" y="2367229"/>
                  <a:ext cx="85116" cy="45881"/>
                </a:xfrm>
                <a:custGeom>
                  <a:avLst/>
                  <a:gdLst>
                    <a:gd name="T0" fmla="*/ 85725 w 54"/>
                    <a:gd name="T1" fmla="*/ 28575 h 28"/>
                    <a:gd name="T2" fmla="*/ 57150 w 54"/>
                    <a:gd name="T3" fmla="*/ 41275 h 28"/>
                    <a:gd name="T4" fmla="*/ 57150 w 54"/>
                    <a:gd name="T5" fmla="*/ 41275 h 28"/>
                    <a:gd name="T6" fmla="*/ 47625 w 54"/>
                    <a:gd name="T7" fmla="*/ 44450 h 28"/>
                    <a:gd name="T8" fmla="*/ 38100 w 54"/>
                    <a:gd name="T9" fmla="*/ 44450 h 28"/>
                    <a:gd name="T10" fmla="*/ 19050 w 54"/>
                    <a:gd name="T11" fmla="*/ 38100 h 28"/>
                    <a:gd name="T12" fmla="*/ 9525 w 54"/>
                    <a:gd name="T13" fmla="*/ 25400 h 28"/>
                    <a:gd name="T14" fmla="*/ 0 w 54"/>
                    <a:gd name="T15" fmla="*/ 12700 h 28"/>
                    <a:gd name="T16" fmla="*/ 31750 w 54"/>
                    <a:gd name="T17" fmla="*/ 0 h 28"/>
                    <a:gd name="T18" fmla="*/ 31750 w 54"/>
                    <a:gd name="T19" fmla="*/ 0 h 28"/>
                    <a:gd name="T20" fmla="*/ 38100 w 54"/>
                    <a:gd name="T21" fmla="*/ 12700 h 28"/>
                    <a:gd name="T22" fmla="*/ 50800 w 54"/>
                    <a:gd name="T23" fmla="*/ 22225 h 28"/>
                    <a:gd name="T24" fmla="*/ 66675 w 54"/>
                    <a:gd name="T25" fmla="*/ 31750 h 28"/>
                    <a:gd name="T26" fmla="*/ 76200 w 54"/>
                    <a:gd name="T27" fmla="*/ 31750 h 28"/>
                    <a:gd name="T28" fmla="*/ 85725 w 54"/>
                    <a:gd name="T29" fmla="*/ 28575 h 28"/>
                    <a:gd name="T30" fmla="*/ 85725 w 54"/>
                    <a:gd name="T31" fmla="*/ 28575 h 28"/>
                    <a:gd name="T32" fmla="*/ 85725 w 54"/>
                    <a:gd name="T33" fmla="*/ 28575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8"/>
                    <a:gd name="T53" fmla="*/ 54 w 5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8">
                      <a:moveTo>
                        <a:pt x="54" y="18"/>
                      </a:moveTo>
                      <a:lnTo>
                        <a:pt x="36" y="26"/>
                      </a:lnTo>
                      <a:lnTo>
                        <a:pt x="30" y="28"/>
                      </a:lnTo>
                      <a:lnTo>
                        <a:pt x="24" y="28"/>
                      </a:lnTo>
                      <a:lnTo>
                        <a:pt x="12" y="24"/>
                      </a:lnTo>
                      <a:lnTo>
                        <a:pt x="6" y="16"/>
                      </a:lnTo>
                      <a:lnTo>
                        <a:pt x="0" y="8"/>
                      </a:lnTo>
                      <a:lnTo>
                        <a:pt x="20" y="0"/>
                      </a:lnTo>
                      <a:lnTo>
                        <a:pt x="24" y="8"/>
                      </a:lnTo>
                      <a:lnTo>
                        <a:pt x="32" y="14"/>
                      </a:lnTo>
                      <a:lnTo>
                        <a:pt x="42" y="20"/>
                      </a:lnTo>
                      <a:lnTo>
                        <a:pt x="48" y="20"/>
                      </a:lnTo>
                      <a:lnTo>
                        <a:pt x="54" y="18"/>
                      </a:lnTo>
                      <a:close/>
                    </a:path>
                  </a:pathLst>
                </a:custGeom>
                <a:solidFill>
                  <a:srgbClr val="A2A4A6"/>
                </a:solidFill>
                <a:ln w="9525">
                  <a:noFill/>
                  <a:round/>
                  <a:headEnd/>
                  <a:tailEnd/>
                </a:ln>
              </p:spPr>
              <p:txBody>
                <a:bodyPr/>
                <a:lstStyle/>
                <a:p>
                  <a:endParaRPr lang="nb-NO">
                    <a:solidFill>
                      <a:srgbClr val="000000"/>
                    </a:solidFill>
                  </a:endParaRPr>
                </a:p>
              </p:txBody>
            </p:sp>
            <p:sp>
              <p:nvSpPr>
                <p:cNvPr id="37" name="Freeform 29"/>
                <p:cNvSpPr>
                  <a:spLocks/>
                </p:cNvSpPr>
                <p:nvPr/>
              </p:nvSpPr>
              <p:spPr bwMode="auto">
                <a:xfrm>
                  <a:off x="3373849" y="1633163"/>
                  <a:ext cx="347007" cy="727514"/>
                </a:xfrm>
                <a:custGeom>
                  <a:avLst/>
                  <a:gdLst>
                    <a:gd name="T0" fmla="*/ 28575 w 218"/>
                    <a:gd name="T1" fmla="*/ 0 h 462"/>
                    <a:gd name="T2" fmla="*/ 346075 w 218"/>
                    <a:gd name="T3" fmla="*/ 723900 h 462"/>
                    <a:gd name="T4" fmla="*/ 317500 w 218"/>
                    <a:gd name="T5" fmla="*/ 733425 h 462"/>
                    <a:gd name="T6" fmla="*/ 0 w 218"/>
                    <a:gd name="T7" fmla="*/ 15875 h 462"/>
                    <a:gd name="T8" fmla="*/ 28575 w 218"/>
                    <a:gd name="T9" fmla="*/ 0 h 462"/>
                    <a:gd name="T10" fmla="*/ 28575 w 218"/>
                    <a:gd name="T11" fmla="*/ 0 h 462"/>
                    <a:gd name="T12" fmla="*/ 0 60000 65536"/>
                    <a:gd name="T13" fmla="*/ 0 60000 65536"/>
                    <a:gd name="T14" fmla="*/ 0 60000 65536"/>
                    <a:gd name="T15" fmla="*/ 0 60000 65536"/>
                    <a:gd name="T16" fmla="*/ 0 60000 65536"/>
                    <a:gd name="T17" fmla="*/ 0 60000 65536"/>
                    <a:gd name="T18" fmla="*/ 0 w 218"/>
                    <a:gd name="T19" fmla="*/ 0 h 462"/>
                    <a:gd name="T20" fmla="*/ 218 w 21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18" h="462">
                      <a:moveTo>
                        <a:pt x="18" y="0"/>
                      </a:moveTo>
                      <a:lnTo>
                        <a:pt x="218" y="456"/>
                      </a:lnTo>
                      <a:lnTo>
                        <a:pt x="200" y="462"/>
                      </a:lnTo>
                      <a:lnTo>
                        <a:pt x="0" y="10"/>
                      </a:lnTo>
                      <a:lnTo>
                        <a:pt x="18" y="0"/>
                      </a:lnTo>
                      <a:close/>
                    </a:path>
                  </a:pathLst>
                </a:custGeom>
                <a:solidFill>
                  <a:srgbClr val="A2A4A6"/>
                </a:solidFill>
                <a:ln w="9525">
                  <a:noFill/>
                  <a:round/>
                  <a:headEnd/>
                  <a:tailEnd/>
                </a:ln>
              </p:spPr>
              <p:txBody>
                <a:bodyPr/>
                <a:lstStyle/>
                <a:p>
                  <a:endParaRPr lang="nb-NO">
                    <a:solidFill>
                      <a:srgbClr val="000000"/>
                    </a:solidFill>
                  </a:endParaRPr>
                </a:p>
              </p:txBody>
            </p:sp>
            <p:sp>
              <p:nvSpPr>
                <p:cNvPr id="38" name="Freeform 30"/>
                <p:cNvSpPr>
                  <a:spLocks/>
                </p:cNvSpPr>
                <p:nvPr/>
              </p:nvSpPr>
              <p:spPr bwMode="auto">
                <a:xfrm>
                  <a:off x="3360754" y="1547961"/>
                  <a:ext cx="45833" cy="91758"/>
                </a:xfrm>
                <a:custGeom>
                  <a:avLst/>
                  <a:gdLst>
                    <a:gd name="T0" fmla="*/ 25400 w 30"/>
                    <a:gd name="T1" fmla="*/ 69850 h 56"/>
                    <a:gd name="T2" fmla="*/ 3175 w 30"/>
                    <a:gd name="T3" fmla="*/ 88900 h 56"/>
                    <a:gd name="T4" fmla="*/ 3175 w 30"/>
                    <a:gd name="T5" fmla="*/ 88900 h 56"/>
                    <a:gd name="T6" fmla="*/ 0 w 30"/>
                    <a:gd name="T7" fmla="*/ 73025 h 56"/>
                    <a:gd name="T8" fmla="*/ 0 w 30"/>
                    <a:gd name="T9" fmla="*/ 60325 h 56"/>
                    <a:gd name="T10" fmla="*/ 3175 w 30"/>
                    <a:gd name="T11" fmla="*/ 47625 h 56"/>
                    <a:gd name="T12" fmla="*/ 6350 w 30"/>
                    <a:gd name="T13" fmla="*/ 38100 h 56"/>
                    <a:gd name="T14" fmla="*/ 15875 w 30"/>
                    <a:gd name="T15" fmla="*/ 22225 h 56"/>
                    <a:gd name="T16" fmla="*/ 22225 w 30"/>
                    <a:gd name="T17" fmla="*/ 19050 h 56"/>
                    <a:gd name="T18" fmla="*/ 47625 w 30"/>
                    <a:gd name="T19" fmla="*/ 0 h 56"/>
                    <a:gd name="T20" fmla="*/ 47625 w 30"/>
                    <a:gd name="T21" fmla="*/ 0 h 56"/>
                    <a:gd name="T22" fmla="*/ 41275 w 30"/>
                    <a:gd name="T23" fmla="*/ 9525 h 56"/>
                    <a:gd name="T24" fmla="*/ 31750 w 30"/>
                    <a:gd name="T25" fmla="*/ 19050 h 56"/>
                    <a:gd name="T26" fmla="*/ 28575 w 30"/>
                    <a:gd name="T27" fmla="*/ 25400 h 56"/>
                    <a:gd name="T28" fmla="*/ 25400 w 30"/>
                    <a:gd name="T29" fmla="*/ 41275 h 56"/>
                    <a:gd name="T30" fmla="*/ 25400 w 30"/>
                    <a:gd name="T31" fmla="*/ 53975 h 56"/>
                    <a:gd name="T32" fmla="*/ 25400 w 30"/>
                    <a:gd name="T33" fmla="*/ 69850 h 56"/>
                    <a:gd name="T34" fmla="*/ 25400 w 30"/>
                    <a:gd name="T35" fmla="*/ 69850 h 56"/>
                    <a:gd name="T36" fmla="*/ 25400 w 30"/>
                    <a:gd name="T37" fmla="*/ 698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6"/>
                    <a:gd name="T59" fmla="*/ 30 w 3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6">
                      <a:moveTo>
                        <a:pt x="16" y="44"/>
                      </a:moveTo>
                      <a:lnTo>
                        <a:pt x="2" y="56"/>
                      </a:lnTo>
                      <a:lnTo>
                        <a:pt x="0" y="46"/>
                      </a:lnTo>
                      <a:lnTo>
                        <a:pt x="0" y="38"/>
                      </a:lnTo>
                      <a:lnTo>
                        <a:pt x="2" y="30"/>
                      </a:lnTo>
                      <a:lnTo>
                        <a:pt x="4" y="24"/>
                      </a:lnTo>
                      <a:lnTo>
                        <a:pt x="10" y="14"/>
                      </a:lnTo>
                      <a:lnTo>
                        <a:pt x="14" y="12"/>
                      </a:lnTo>
                      <a:lnTo>
                        <a:pt x="30" y="0"/>
                      </a:lnTo>
                      <a:lnTo>
                        <a:pt x="26" y="6"/>
                      </a:lnTo>
                      <a:lnTo>
                        <a:pt x="20" y="12"/>
                      </a:lnTo>
                      <a:lnTo>
                        <a:pt x="18" y="16"/>
                      </a:lnTo>
                      <a:lnTo>
                        <a:pt x="16" y="26"/>
                      </a:lnTo>
                      <a:lnTo>
                        <a:pt x="16" y="34"/>
                      </a:lnTo>
                      <a:lnTo>
                        <a:pt x="16" y="44"/>
                      </a:lnTo>
                      <a:close/>
                    </a:path>
                  </a:pathLst>
                </a:custGeom>
                <a:solidFill>
                  <a:srgbClr val="A2A4A6"/>
                </a:solidFill>
                <a:ln w="9525">
                  <a:noFill/>
                  <a:round/>
                  <a:headEnd/>
                  <a:tailEnd/>
                </a:ln>
              </p:spPr>
              <p:txBody>
                <a:bodyPr/>
                <a:lstStyle/>
                <a:p>
                  <a:endParaRPr lang="nb-NO">
                    <a:solidFill>
                      <a:srgbClr val="000000"/>
                    </a:solidFill>
                  </a:endParaRPr>
                </a:p>
              </p:txBody>
            </p:sp>
            <p:sp>
              <p:nvSpPr>
                <p:cNvPr id="39" name="Freeform 31"/>
                <p:cNvSpPr>
                  <a:spLocks/>
                </p:cNvSpPr>
                <p:nvPr/>
              </p:nvSpPr>
              <p:spPr bwMode="auto">
                <a:xfrm>
                  <a:off x="3360754" y="1443095"/>
                  <a:ext cx="124400" cy="98310"/>
                </a:xfrm>
                <a:custGeom>
                  <a:avLst/>
                  <a:gdLst>
                    <a:gd name="T0" fmla="*/ 120650 w 80"/>
                    <a:gd name="T1" fmla="*/ 31750 h 60"/>
                    <a:gd name="T2" fmla="*/ 120650 w 80"/>
                    <a:gd name="T3" fmla="*/ 31750 h 60"/>
                    <a:gd name="T4" fmla="*/ 104775 w 80"/>
                    <a:gd name="T5" fmla="*/ 0 h 60"/>
                    <a:gd name="T6" fmla="*/ 104775 w 80"/>
                    <a:gd name="T7" fmla="*/ 0 h 60"/>
                    <a:gd name="T8" fmla="*/ 25400 w 80"/>
                    <a:gd name="T9" fmla="*/ 41275 h 60"/>
                    <a:gd name="T10" fmla="*/ 25400 w 80"/>
                    <a:gd name="T11" fmla="*/ 41275 h 60"/>
                    <a:gd name="T12" fmla="*/ 0 w 80"/>
                    <a:gd name="T13" fmla="*/ 53975 h 60"/>
                    <a:gd name="T14" fmla="*/ 0 w 80"/>
                    <a:gd name="T15" fmla="*/ 53975 h 60"/>
                    <a:gd name="T16" fmla="*/ 19050 w 80"/>
                    <a:gd name="T17" fmla="*/ 95250 h 60"/>
                    <a:gd name="T18" fmla="*/ 127000 w 80"/>
                    <a:gd name="T19" fmla="*/ 41275 h 60"/>
                    <a:gd name="T20" fmla="*/ 127000 w 80"/>
                    <a:gd name="T21" fmla="*/ 41275 h 60"/>
                    <a:gd name="T22" fmla="*/ 120650 w 80"/>
                    <a:gd name="T23" fmla="*/ 31750 h 60"/>
                    <a:gd name="T24" fmla="*/ 120650 w 80"/>
                    <a:gd name="T25" fmla="*/ 31750 h 60"/>
                    <a:gd name="T26" fmla="*/ 120650 w 80"/>
                    <a:gd name="T27" fmla="*/ 3175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60"/>
                    <a:gd name="T44" fmla="*/ 80 w 80"/>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60">
                      <a:moveTo>
                        <a:pt x="76" y="20"/>
                      </a:moveTo>
                      <a:lnTo>
                        <a:pt x="76" y="20"/>
                      </a:lnTo>
                      <a:lnTo>
                        <a:pt x="66" y="0"/>
                      </a:lnTo>
                      <a:lnTo>
                        <a:pt x="16" y="26"/>
                      </a:lnTo>
                      <a:lnTo>
                        <a:pt x="0" y="34"/>
                      </a:lnTo>
                      <a:lnTo>
                        <a:pt x="12" y="60"/>
                      </a:lnTo>
                      <a:lnTo>
                        <a:pt x="80" y="26"/>
                      </a:lnTo>
                      <a:lnTo>
                        <a:pt x="76" y="20"/>
                      </a:lnTo>
                      <a:close/>
                    </a:path>
                  </a:pathLst>
                </a:custGeom>
                <a:solidFill>
                  <a:srgbClr val="525252"/>
                </a:solidFill>
                <a:ln w="9525">
                  <a:noFill/>
                  <a:round/>
                  <a:headEnd/>
                  <a:tailEnd/>
                </a:ln>
              </p:spPr>
              <p:txBody>
                <a:bodyPr/>
                <a:lstStyle/>
                <a:p>
                  <a:endParaRPr lang="nb-NO">
                    <a:solidFill>
                      <a:srgbClr val="000000"/>
                    </a:solidFill>
                  </a:endParaRPr>
                </a:p>
              </p:txBody>
            </p:sp>
            <p:sp>
              <p:nvSpPr>
                <p:cNvPr id="40" name="Freeform 34"/>
                <p:cNvSpPr>
                  <a:spLocks/>
                </p:cNvSpPr>
                <p:nvPr/>
              </p:nvSpPr>
              <p:spPr bwMode="auto">
                <a:xfrm>
                  <a:off x="3354209" y="1488972"/>
                  <a:ext cx="58923" cy="52433"/>
                </a:xfrm>
                <a:custGeom>
                  <a:avLst/>
                  <a:gdLst>
                    <a:gd name="T0" fmla="*/ 28575 w 34"/>
                    <a:gd name="T1" fmla="*/ 0 h 32"/>
                    <a:gd name="T2" fmla="*/ 28575 w 34"/>
                    <a:gd name="T3" fmla="*/ 0 h 32"/>
                    <a:gd name="T4" fmla="*/ 25400 w 34"/>
                    <a:gd name="T5" fmla="*/ 3175 h 32"/>
                    <a:gd name="T6" fmla="*/ 25400 w 34"/>
                    <a:gd name="T7" fmla="*/ 3175 h 32"/>
                    <a:gd name="T8" fmla="*/ 0 w 34"/>
                    <a:gd name="T9" fmla="*/ 12700 h 32"/>
                    <a:gd name="T10" fmla="*/ 0 w 34"/>
                    <a:gd name="T11" fmla="*/ 12700 h 32"/>
                    <a:gd name="T12" fmla="*/ 19050 w 34"/>
                    <a:gd name="T13" fmla="*/ 50800 h 32"/>
                    <a:gd name="T14" fmla="*/ 53975 w 34"/>
                    <a:gd name="T15" fmla="*/ 31750 h 32"/>
                    <a:gd name="T16" fmla="*/ 53975 w 34"/>
                    <a:gd name="T17" fmla="*/ 31750 h 32"/>
                    <a:gd name="T18" fmla="*/ 38100 w 34"/>
                    <a:gd name="T19" fmla="*/ 19050 h 32"/>
                    <a:gd name="T20" fmla="*/ 31750 w 34"/>
                    <a:gd name="T21" fmla="*/ 9525 h 32"/>
                    <a:gd name="T22" fmla="*/ 28575 w 34"/>
                    <a:gd name="T23" fmla="*/ 0 h 32"/>
                    <a:gd name="T24" fmla="*/ 28575 w 34"/>
                    <a:gd name="T25" fmla="*/ 0 h 32"/>
                    <a:gd name="T26" fmla="*/ 28575 w 34"/>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2"/>
                    <a:gd name="T44" fmla="*/ 34 w 3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2">
                      <a:moveTo>
                        <a:pt x="18" y="0"/>
                      </a:moveTo>
                      <a:lnTo>
                        <a:pt x="18" y="0"/>
                      </a:lnTo>
                      <a:lnTo>
                        <a:pt x="16" y="2"/>
                      </a:lnTo>
                      <a:lnTo>
                        <a:pt x="0" y="8"/>
                      </a:lnTo>
                      <a:lnTo>
                        <a:pt x="12" y="32"/>
                      </a:lnTo>
                      <a:lnTo>
                        <a:pt x="34" y="20"/>
                      </a:lnTo>
                      <a:lnTo>
                        <a:pt x="24" y="12"/>
                      </a:lnTo>
                      <a:lnTo>
                        <a:pt x="20" y="6"/>
                      </a:lnTo>
                      <a:lnTo>
                        <a:pt x="18" y="0"/>
                      </a:lnTo>
                      <a:close/>
                    </a:path>
                  </a:pathLst>
                </a:custGeom>
                <a:solidFill>
                  <a:srgbClr val="353434"/>
                </a:solidFill>
                <a:ln w="9525">
                  <a:noFill/>
                  <a:round/>
                  <a:headEnd/>
                  <a:tailEnd/>
                </a:ln>
              </p:spPr>
              <p:txBody>
                <a:bodyPr/>
                <a:lstStyle/>
                <a:p>
                  <a:endParaRPr lang="nb-NO">
                    <a:solidFill>
                      <a:srgbClr val="000000"/>
                    </a:solidFill>
                  </a:endParaRPr>
                </a:p>
              </p:txBody>
            </p:sp>
            <p:sp>
              <p:nvSpPr>
                <p:cNvPr id="41" name="Freeform 35"/>
                <p:cNvSpPr>
                  <a:spLocks/>
                </p:cNvSpPr>
                <p:nvPr/>
              </p:nvSpPr>
              <p:spPr bwMode="auto">
                <a:xfrm>
                  <a:off x="3570267" y="1810127"/>
                  <a:ext cx="353552" cy="131083"/>
                </a:xfrm>
                <a:custGeom>
                  <a:avLst/>
                  <a:gdLst>
                    <a:gd name="T0" fmla="*/ 323850 w 222"/>
                    <a:gd name="T1" fmla="*/ 22225 h 82"/>
                    <a:gd name="T2" fmla="*/ 323850 w 222"/>
                    <a:gd name="T3" fmla="*/ 22225 h 82"/>
                    <a:gd name="T4" fmla="*/ 304800 w 222"/>
                    <a:gd name="T5" fmla="*/ 22225 h 82"/>
                    <a:gd name="T6" fmla="*/ 279400 w 222"/>
                    <a:gd name="T7" fmla="*/ 22225 h 82"/>
                    <a:gd name="T8" fmla="*/ 234950 w 222"/>
                    <a:gd name="T9" fmla="*/ 22225 h 82"/>
                    <a:gd name="T10" fmla="*/ 234950 w 222"/>
                    <a:gd name="T11" fmla="*/ 22225 h 82"/>
                    <a:gd name="T12" fmla="*/ 146050 w 222"/>
                    <a:gd name="T13" fmla="*/ 22225 h 82"/>
                    <a:gd name="T14" fmla="*/ 146050 w 222"/>
                    <a:gd name="T15" fmla="*/ 22225 h 82"/>
                    <a:gd name="T16" fmla="*/ 123825 w 222"/>
                    <a:gd name="T17" fmla="*/ 19050 h 82"/>
                    <a:gd name="T18" fmla="*/ 98425 w 222"/>
                    <a:gd name="T19" fmla="*/ 9525 h 82"/>
                    <a:gd name="T20" fmla="*/ 76200 w 222"/>
                    <a:gd name="T21" fmla="*/ 3175 h 82"/>
                    <a:gd name="T22" fmla="*/ 53975 w 222"/>
                    <a:gd name="T23" fmla="*/ 0 h 82"/>
                    <a:gd name="T24" fmla="*/ 53975 w 222"/>
                    <a:gd name="T25" fmla="*/ 0 h 82"/>
                    <a:gd name="T26" fmla="*/ 28575 w 222"/>
                    <a:gd name="T27" fmla="*/ 3175 h 82"/>
                    <a:gd name="T28" fmla="*/ 15875 w 222"/>
                    <a:gd name="T29" fmla="*/ 6350 h 82"/>
                    <a:gd name="T30" fmla="*/ 6350 w 222"/>
                    <a:gd name="T31" fmla="*/ 12700 h 82"/>
                    <a:gd name="T32" fmla="*/ 6350 w 222"/>
                    <a:gd name="T33" fmla="*/ 12700 h 82"/>
                    <a:gd name="T34" fmla="*/ 0 w 222"/>
                    <a:gd name="T35" fmla="*/ 25400 h 82"/>
                    <a:gd name="T36" fmla="*/ 0 w 222"/>
                    <a:gd name="T37" fmla="*/ 34925 h 82"/>
                    <a:gd name="T38" fmla="*/ 6350 w 222"/>
                    <a:gd name="T39" fmla="*/ 44450 h 82"/>
                    <a:gd name="T40" fmla="*/ 15875 w 222"/>
                    <a:gd name="T41" fmla="*/ 53975 h 82"/>
                    <a:gd name="T42" fmla="*/ 15875 w 222"/>
                    <a:gd name="T43" fmla="*/ 53975 h 82"/>
                    <a:gd name="T44" fmla="*/ 22225 w 222"/>
                    <a:gd name="T45" fmla="*/ 60325 h 82"/>
                    <a:gd name="T46" fmla="*/ 34925 w 222"/>
                    <a:gd name="T47" fmla="*/ 63500 h 82"/>
                    <a:gd name="T48" fmla="*/ 57150 w 222"/>
                    <a:gd name="T49" fmla="*/ 69850 h 82"/>
                    <a:gd name="T50" fmla="*/ 101600 w 222"/>
                    <a:gd name="T51" fmla="*/ 76200 h 82"/>
                    <a:gd name="T52" fmla="*/ 101600 w 222"/>
                    <a:gd name="T53" fmla="*/ 76200 h 82"/>
                    <a:gd name="T54" fmla="*/ 149225 w 222"/>
                    <a:gd name="T55" fmla="*/ 88900 h 82"/>
                    <a:gd name="T56" fmla="*/ 196850 w 222"/>
                    <a:gd name="T57" fmla="*/ 104775 h 82"/>
                    <a:gd name="T58" fmla="*/ 196850 w 222"/>
                    <a:gd name="T59" fmla="*/ 104775 h 82"/>
                    <a:gd name="T60" fmla="*/ 238125 w 222"/>
                    <a:gd name="T61" fmla="*/ 114300 h 82"/>
                    <a:gd name="T62" fmla="*/ 279400 w 222"/>
                    <a:gd name="T63" fmla="*/ 120650 h 82"/>
                    <a:gd name="T64" fmla="*/ 279400 w 222"/>
                    <a:gd name="T65" fmla="*/ 120650 h 82"/>
                    <a:gd name="T66" fmla="*/ 339725 w 222"/>
                    <a:gd name="T67" fmla="*/ 130175 h 82"/>
                    <a:gd name="T68" fmla="*/ 339725 w 222"/>
                    <a:gd name="T69" fmla="*/ 130175 h 82"/>
                    <a:gd name="T70" fmla="*/ 342900 w 222"/>
                    <a:gd name="T71" fmla="*/ 127000 h 82"/>
                    <a:gd name="T72" fmla="*/ 346075 w 222"/>
                    <a:gd name="T73" fmla="*/ 123825 h 82"/>
                    <a:gd name="T74" fmla="*/ 349250 w 222"/>
                    <a:gd name="T75" fmla="*/ 107950 h 82"/>
                    <a:gd name="T76" fmla="*/ 352425 w 222"/>
                    <a:gd name="T77" fmla="*/ 82550 h 82"/>
                    <a:gd name="T78" fmla="*/ 352425 w 222"/>
                    <a:gd name="T79" fmla="*/ 82550 h 82"/>
                    <a:gd name="T80" fmla="*/ 349250 w 222"/>
                    <a:gd name="T81" fmla="*/ 66675 h 82"/>
                    <a:gd name="T82" fmla="*/ 342900 w 222"/>
                    <a:gd name="T83" fmla="*/ 50800 h 82"/>
                    <a:gd name="T84" fmla="*/ 333375 w 222"/>
                    <a:gd name="T85" fmla="*/ 34925 h 82"/>
                    <a:gd name="T86" fmla="*/ 323850 w 222"/>
                    <a:gd name="T87" fmla="*/ 22225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2"/>
                    <a:gd name="T133" fmla="*/ 0 h 82"/>
                    <a:gd name="T134" fmla="*/ 222 w 222"/>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2" h="82">
                      <a:moveTo>
                        <a:pt x="204" y="14"/>
                      </a:moveTo>
                      <a:lnTo>
                        <a:pt x="204" y="14"/>
                      </a:lnTo>
                      <a:lnTo>
                        <a:pt x="192" y="14"/>
                      </a:lnTo>
                      <a:lnTo>
                        <a:pt x="176" y="14"/>
                      </a:lnTo>
                      <a:lnTo>
                        <a:pt x="148" y="14"/>
                      </a:lnTo>
                      <a:lnTo>
                        <a:pt x="92" y="14"/>
                      </a:lnTo>
                      <a:lnTo>
                        <a:pt x="78" y="12"/>
                      </a:lnTo>
                      <a:lnTo>
                        <a:pt x="62" y="6"/>
                      </a:lnTo>
                      <a:lnTo>
                        <a:pt x="48" y="2"/>
                      </a:lnTo>
                      <a:lnTo>
                        <a:pt x="34" y="0"/>
                      </a:lnTo>
                      <a:lnTo>
                        <a:pt x="18" y="2"/>
                      </a:lnTo>
                      <a:lnTo>
                        <a:pt x="10" y="4"/>
                      </a:lnTo>
                      <a:lnTo>
                        <a:pt x="4" y="8"/>
                      </a:lnTo>
                      <a:lnTo>
                        <a:pt x="0" y="16"/>
                      </a:lnTo>
                      <a:lnTo>
                        <a:pt x="0" y="22"/>
                      </a:lnTo>
                      <a:lnTo>
                        <a:pt x="4" y="28"/>
                      </a:lnTo>
                      <a:lnTo>
                        <a:pt x="10" y="34"/>
                      </a:lnTo>
                      <a:lnTo>
                        <a:pt x="14" y="38"/>
                      </a:lnTo>
                      <a:lnTo>
                        <a:pt x="22" y="40"/>
                      </a:lnTo>
                      <a:lnTo>
                        <a:pt x="36" y="44"/>
                      </a:lnTo>
                      <a:lnTo>
                        <a:pt x="64" y="48"/>
                      </a:lnTo>
                      <a:lnTo>
                        <a:pt x="94" y="56"/>
                      </a:lnTo>
                      <a:lnTo>
                        <a:pt x="124" y="66"/>
                      </a:lnTo>
                      <a:lnTo>
                        <a:pt x="150" y="72"/>
                      </a:lnTo>
                      <a:lnTo>
                        <a:pt x="176" y="76"/>
                      </a:lnTo>
                      <a:lnTo>
                        <a:pt x="214" y="82"/>
                      </a:lnTo>
                      <a:lnTo>
                        <a:pt x="216" y="80"/>
                      </a:lnTo>
                      <a:lnTo>
                        <a:pt x="218" y="78"/>
                      </a:lnTo>
                      <a:lnTo>
                        <a:pt x="220" y="68"/>
                      </a:lnTo>
                      <a:lnTo>
                        <a:pt x="222" y="52"/>
                      </a:lnTo>
                      <a:lnTo>
                        <a:pt x="220" y="42"/>
                      </a:lnTo>
                      <a:lnTo>
                        <a:pt x="216" y="32"/>
                      </a:lnTo>
                      <a:lnTo>
                        <a:pt x="210" y="22"/>
                      </a:lnTo>
                      <a:lnTo>
                        <a:pt x="204" y="14"/>
                      </a:lnTo>
                      <a:close/>
                    </a:path>
                  </a:pathLst>
                </a:custGeom>
                <a:solidFill>
                  <a:srgbClr val="ADADAD"/>
                </a:solidFill>
                <a:ln w="9525">
                  <a:noFill/>
                  <a:round/>
                  <a:headEnd/>
                  <a:tailEnd/>
                </a:ln>
              </p:spPr>
              <p:txBody>
                <a:bodyPr/>
                <a:lstStyle/>
                <a:p>
                  <a:endParaRPr lang="nb-NO">
                    <a:solidFill>
                      <a:srgbClr val="000000"/>
                    </a:solidFill>
                  </a:endParaRPr>
                </a:p>
              </p:txBody>
            </p:sp>
            <p:sp>
              <p:nvSpPr>
                <p:cNvPr id="42" name="Freeform 36"/>
                <p:cNvSpPr>
                  <a:spLocks/>
                </p:cNvSpPr>
                <p:nvPr/>
              </p:nvSpPr>
              <p:spPr bwMode="auto">
                <a:xfrm>
                  <a:off x="3570267" y="1810127"/>
                  <a:ext cx="353552" cy="131083"/>
                </a:xfrm>
                <a:custGeom>
                  <a:avLst/>
                  <a:gdLst>
                    <a:gd name="T0" fmla="*/ 323850 w 222"/>
                    <a:gd name="T1" fmla="*/ 22225 h 82"/>
                    <a:gd name="T2" fmla="*/ 323850 w 222"/>
                    <a:gd name="T3" fmla="*/ 22225 h 82"/>
                    <a:gd name="T4" fmla="*/ 304800 w 222"/>
                    <a:gd name="T5" fmla="*/ 22225 h 82"/>
                    <a:gd name="T6" fmla="*/ 279400 w 222"/>
                    <a:gd name="T7" fmla="*/ 22225 h 82"/>
                    <a:gd name="T8" fmla="*/ 234950 w 222"/>
                    <a:gd name="T9" fmla="*/ 22225 h 82"/>
                    <a:gd name="T10" fmla="*/ 234950 w 222"/>
                    <a:gd name="T11" fmla="*/ 22225 h 82"/>
                    <a:gd name="T12" fmla="*/ 146050 w 222"/>
                    <a:gd name="T13" fmla="*/ 22225 h 82"/>
                    <a:gd name="T14" fmla="*/ 146050 w 222"/>
                    <a:gd name="T15" fmla="*/ 22225 h 82"/>
                    <a:gd name="T16" fmla="*/ 123825 w 222"/>
                    <a:gd name="T17" fmla="*/ 19050 h 82"/>
                    <a:gd name="T18" fmla="*/ 98425 w 222"/>
                    <a:gd name="T19" fmla="*/ 9525 h 82"/>
                    <a:gd name="T20" fmla="*/ 76200 w 222"/>
                    <a:gd name="T21" fmla="*/ 3175 h 82"/>
                    <a:gd name="T22" fmla="*/ 53975 w 222"/>
                    <a:gd name="T23" fmla="*/ 0 h 82"/>
                    <a:gd name="T24" fmla="*/ 53975 w 222"/>
                    <a:gd name="T25" fmla="*/ 0 h 82"/>
                    <a:gd name="T26" fmla="*/ 28575 w 222"/>
                    <a:gd name="T27" fmla="*/ 3175 h 82"/>
                    <a:gd name="T28" fmla="*/ 15875 w 222"/>
                    <a:gd name="T29" fmla="*/ 6350 h 82"/>
                    <a:gd name="T30" fmla="*/ 6350 w 222"/>
                    <a:gd name="T31" fmla="*/ 12700 h 82"/>
                    <a:gd name="T32" fmla="*/ 6350 w 222"/>
                    <a:gd name="T33" fmla="*/ 12700 h 82"/>
                    <a:gd name="T34" fmla="*/ 0 w 222"/>
                    <a:gd name="T35" fmla="*/ 25400 h 82"/>
                    <a:gd name="T36" fmla="*/ 0 w 222"/>
                    <a:gd name="T37" fmla="*/ 34925 h 82"/>
                    <a:gd name="T38" fmla="*/ 6350 w 222"/>
                    <a:gd name="T39" fmla="*/ 44450 h 82"/>
                    <a:gd name="T40" fmla="*/ 15875 w 222"/>
                    <a:gd name="T41" fmla="*/ 53975 h 82"/>
                    <a:gd name="T42" fmla="*/ 15875 w 222"/>
                    <a:gd name="T43" fmla="*/ 53975 h 82"/>
                    <a:gd name="T44" fmla="*/ 22225 w 222"/>
                    <a:gd name="T45" fmla="*/ 60325 h 82"/>
                    <a:gd name="T46" fmla="*/ 34925 w 222"/>
                    <a:gd name="T47" fmla="*/ 63500 h 82"/>
                    <a:gd name="T48" fmla="*/ 57150 w 222"/>
                    <a:gd name="T49" fmla="*/ 69850 h 82"/>
                    <a:gd name="T50" fmla="*/ 101600 w 222"/>
                    <a:gd name="T51" fmla="*/ 76200 h 82"/>
                    <a:gd name="T52" fmla="*/ 101600 w 222"/>
                    <a:gd name="T53" fmla="*/ 76200 h 82"/>
                    <a:gd name="T54" fmla="*/ 149225 w 222"/>
                    <a:gd name="T55" fmla="*/ 88900 h 82"/>
                    <a:gd name="T56" fmla="*/ 196850 w 222"/>
                    <a:gd name="T57" fmla="*/ 104775 h 82"/>
                    <a:gd name="T58" fmla="*/ 196850 w 222"/>
                    <a:gd name="T59" fmla="*/ 104775 h 82"/>
                    <a:gd name="T60" fmla="*/ 238125 w 222"/>
                    <a:gd name="T61" fmla="*/ 114300 h 82"/>
                    <a:gd name="T62" fmla="*/ 279400 w 222"/>
                    <a:gd name="T63" fmla="*/ 120650 h 82"/>
                    <a:gd name="T64" fmla="*/ 279400 w 222"/>
                    <a:gd name="T65" fmla="*/ 120650 h 82"/>
                    <a:gd name="T66" fmla="*/ 339725 w 222"/>
                    <a:gd name="T67" fmla="*/ 130175 h 82"/>
                    <a:gd name="T68" fmla="*/ 339725 w 222"/>
                    <a:gd name="T69" fmla="*/ 130175 h 82"/>
                    <a:gd name="T70" fmla="*/ 342900 w 222"/>
                    <a:gd name="T71" fmla="*/ 127000 h 82"/>
                    <a:gd name="T72" fmla="*/ 346075 w 222"/>
                    <a:gd name="T73" fmla="*/ 123825 h 82"/>
                    <a:gd name="T74" fmla="*/ 349250 w 222"/>
                    <a:gd name="T75" fmla="*/ 107950 h 82"/>
                    <a:gd name="T76" fmla="*/ 352425 w 222"/>
                    <a:gd name="T77" fmla="*/ 82550 h 82"/>
                    <a:gd name="T78" fmla="*/ 352425 w 222"/>
                    <a:gd name="T79" fmla="*/ 82550 h 82"/>
                    <a:gd name="T80" fmla="*/ 349250 w 222"/>
                    <a:gd name="T81" fmla="*/ 66675 h 82"/>
                    <a:gd name="T82" fmla="*/ 342900 w 222"/>
                    <a:gd name="T83" fmla="*/ 50800 h 82"/>
                    <a:gd name="T84" fmla="*/ 333375 w 222"/>
                    <a:gd name="T85" fmla="*/ 34925 h 82"/>
                    <a:gd name="T86" fmla="*/ 323850 w 222"/>
                    <a:gd name="T87" fmla="*/ 22225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2"/>
                    <a:gd name="T133" fmla="*/ 0 h 82"/>
                    <a:gd name="T134" fmla="*/ 222 w 222"/>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2" h="82">
                      <a:moveTo>
                        <a:pt x="204" y="14"/>
                      </a:moveTo>
                      <a:lnTo>
                        <a:pt x="204" y="14"/>
                      </a:lnTo>
                      <a:lnTo>
                        <a:pt x="192" y="14"/>
                      </a:lnTo>
                      <a:lnTo>
                        <a:pt x="176" y="14"/>
                      </a:lnTo>
                      <a:lnTo>
                        <a:pt x="148" y="14"/>
                      </a:lnTo>
                      <a:lnTo>
                        <a:pt x="92" y="14"/>
                      </a:lnTo>
                      <a:lnTo>
                        <a:pt x="78" y="12"/>
                      </a:lnTo>
                      <a:lnTo>
                        <a:pt x="62" y="6"/>
                      </a:lnTo>
                      <a:lnTo>
                        <a:pt x="48" y="2"/>
                      </a:lnTo>
                      <a:lnTo>
                        <a:pt x="34" y="0"/>
                      </a:lnTo>
                      <a:lnTo>
                        <a:pt x="18" y="2"/>
                      </a:lnTo>
                      <a:lnTo>
                        <a:pt x="10" y="4"/>
                      </a:lnTo>
                      <a:lnTo>
                        <a:pt x="4" y="8"/>
                      </a:lnTo>
                      <a:lnTo>
                        <a:pt x="0" y="16"/>
                      </a:lnTo>
                      <a:lnTo>
                        <a:pt x="0" y="22"/>
                      </a:lnTo>
                      <a:lnTo>
                        <a:pt x="4" y="28"/>
                      </a:lnTo>
                      <a:lnTo>
                        <a:pt x="10" y="34"/>
                      </a:lnTo>
                      <a:lnTo>
                        <a:pt x="14" y="38"/>
                      </a:lnTo>
                      <a:lnTo>
                        <a:pt x="22" y="40"/>
                      </a:lnTo>
                      <a:lnTo>
                        <a:pt x="36" y="44"/>
                      </a:lnTo>
                      <a:lnTo>
                        <a:pt x="64" y="48"/>
                      </a:lnTo>
                      <a:lnTo>
                        <a:pt x="94" y="56"/>
                      </a:lnTo>
                      <a:lnTo>
                        <a:pt x="124" y="66"/>
                      </a:lnTo>
                      <a:lnTo>
                        <a:pt x="150" y="72"/>
                      </a:lnTo>
                      <a:lnTo>
                        <a:pt x="176" y="76"/>
                      </a:lnTo>
                      <a:lnTo>
                        <a:pt x="214" y="82"/>
                      </a:lnTo>
                      <a:lnTo>
                        <a:pt x="216" y="80"/>
                      </a:lnTo>
                      <a:lnTo>
                        <a:pt x="218" y="78"/>
                      </a:lnTo>
                      <a:lnTo>
                        <a:pt x="220" y="68"/>
                      </a:lnTo>
                      <a:lnTo>
                        <a:pt x="222" y="52"/>
                      </a:lnTo>
                      <a:lnTo>
                        <a:pt x="220" y="42"/>
                      </a:lnTo>
                      <a:lnTo>
                        <a:pt x="216" y="32"/>
                      </a:lnTo>
                      <a:lnTo>
                        <a:pt x="210" y="22"/>
                      </a:lnTo>
                      <a:lnTo>
                        <a:pt x="204" y="14"/>
                      </a:lnTo>
                    </a:path>
                  </a:pathLst>
                </a:custGeom>
                <a:noFill/>
                <a:ln w="9525">
                  <a:noFill/>
                  <a:round/>
                  <a:headEnd/>
                  <a:tailEnd/>
                </a:ln>
              </p:spPr>
              <p:txBody>
                <a:bodyPr/>
                <a:lstStyle/>
                <a:p>
                  <a:endParaRPr lang="nb-NO">
                    <a:solidFill>
                      <a:srgbClr val="000000"/>
                    </a:solidFill>
                  </a:endParaRPr>
                </a:p>
              </p:txBody>
            </p:sp>
          </p:grpSp>
          <p:sp>
            <p:nvSpPr>
              <p:cNvPr id="14" name="Ellipse 414"/>
              <p:cNvSpPr/>
              <p:nvPr/>
            </p:nvSpPr>
            <p:spPr bwMode="auto">
              <a:xfrm>
                <a:off x="2043221" y="1678070"/>
                <a:ext cx="588839" cy="436103"/>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endParaRPr lang="nb-NO">
                  <a:solidFill>
                    <a:srgbClr val="0D0D0D"/>
                  </a:solidFill>
                  <a:latin typeface="Calibri" pitchFamily="-109" charset="0"/>
                </a:endParaRPr>
              </a:p>
            </p:txBody>
          </p:sp>
        </p:grpSp>
        <p:grpSp>
          <p:nvGrpSpPr>
            <p:cNvPr id="47" name="Gruppe 463"/>
            <p:cNvGrpSpPr>
              <a:grpSpLocks/>
            </p:cNvGrpSpPr>
            <p:nvPr/>
          </p:nvGrpSpPr>
          <p:grpSpPr bwMode="auto">
            <a:xfrm>
              <a:off x="1282700" y="2503488"/>
              <a:ext cx="838200" cy="1727200"/>
              <a:chOff x="7990115" y="4096203"/>
              <a:chExt cx="674688" cy="1390650"/>
            </a:xfrm>
          </p:grpSpPr>
          <p:grpSp>
            <p:nvGrpSpPr>
              <p:cNvPr id="48" name="Gruppe 363"/>
              <p:cNvGrpSpPr>
                <a:grpSpLocks/>
              </p:cNvGrpSpPr>
              <p:nvPr/>
            </p:nvGrpSpPr>
            <p:grpSpPr bwMode="auto">
              <a:xfrm>
                <a:off x="7990115" y="4096203"/>
                <a:ext cx="674688" cy="1390650"/>
                <a:chOff x="7413172" y="3943804"/>
                <a:chExt cx="674688" cy="1390650"/>
              </a:xfrm>
            </p:grpSpPr>
            <p:grpSp>
              <p:nvGrpSpPr>
                <p:cNvPr id="49" name="Gruppe 312"/>
                <p:cNvGrpSpPr>
                  <a:grpSpLocks/>
                </p:cNvGrpSpPr>
                <p:nvPr/>
              </p:nvGrpSpPr>
              <p:grpSpPr bwMode="auto">
                <a:xfrm>
                  <a:off x="7570335" y="3943804"/>
                  <a:ext cx="430212" cy="1374777"/>
                  <a:chOff x="3727450" y="257177"/>
                  <a:chExt cx="1262053" cy="4027486"/>
                </a:xfrm>
              </p:grpSpPr>
              <p:sp>
                <p:nvSpPr>
                  <p:cNvPr id="57" name="Freeform 256"/>
                  <p:cNvSpPr>
                    <a:spLocks/>
                  </p:cNvSpPr>
                  <p:nvPr/>
                </p:nvSpPr>
                <p:spPr bwMode="auto">
                  <a:xfrm>
                    <a:off x="3753715" y="2189325"/>
                    <a:ext cx="194925" cy="299558"/>
                  </a:xfrm>
                  <a:custGeom>
                    <a:avLst/>
                    <a:gdLst>
                      <a:gd name="T0" fmla="*/ 2147483647 w 354"/>
                      <a:gd name="T1" fmla="*/ 0 h 542"/>
                      <a:gd name="T2" fmla="*/ 2147483647 w 354"/>
                      <a:gd name="T3" fmla="*/ 1349844388 h 542"/>
                      <a:gd name="T4" fmla="*/ 2147483647 w 354"/>
                      <a:gd name="T5" fmla="*/ 2147483647 h 542"/>
                      <a:gd name="T6" fmla="*/ 2147483647 w 354"/>
                      <a:gd name="T7" fmla="*/ 2147483647 h 542"/>
                      <a:gd name="T8" fmla="*/ 2147483647 w 354"/>
                      <a:gd name="T9" fmla="*/ 2147483647 h 542"/>
                      <a:gd name="T10" fmla="*/ 2147483647 w 354"/>
                      <a:gd name="T11" fmla="*/ 2147483647 h 542"/>
                      <a:gd name="T12" fmla="*/ 2147483647 w 354"/>
                      <a:gd name="T13" fmla="*/ 2147483647 h 542"/>
                      <a:gd name="T14" fmla="*/ 2147483647 w 354"/>
                      <a:gd name="T15" fmla="*/ 2147483647 h 542"/>
                      <a:gd name="T16" fmla="*/ 2147483647 w 354"/>
                      <a:gd name="T17" fmla="*/ 2147483647 h 542"/>
                      <a:gd name="T18" fmla="*/ 2147483647 w 354"/>
                      <a:gd name="T19" fmla="*/ 2147483647 h 542"/>
                      <a:gd name="T20" fmla="*/ 2147483647 w 354"/>
                      <a:gd name="T21" fmla="*/ 2147483647 h 542"/>
                      <a:gd name="T22" fmla="*/ 2147483647 w 354"/>
                      <a:gd name="T23" fmla="*/ 2147483647 h 542"/>
                      <a:gd name="T24" fmla="*/ 2147483647 w 354"/>
                      <a:gd name="T25" fmla="*/ 2147483647 h 542"/>
                      <a:gd name="T26" fmla="*/ 2147483647 w 354"/>
                      <a:gd name="T27" fmla="*/ 2147483647 h 542"/>
                      <a:gd name="T28" fmla="*/ 2147483647 w 354"/>
                      <a:gd name="T29" fmla="*/ 2147483647 h 542"/>
                      <a:gd name="T30" fmla="*/ 2147483647 w 354"/>
                      <a:gd name="T31" fmla="*/ 2147483647 h 542"/>
                      <a:gd name="T32" fmla="*/ 2147483647 w 354"/>
                      <a:gd name="T33" fmla="*/ 2147483647 h 542"/>
                      <a:gd name="T34" fmla="*/ 2147483647 w 354"/>
                      <a:gd name="T35" fmla="*/ 2147483647 h 542"/>
                      <a:gd name="T36" fmla="*/ 2147483647 w 354"/>
                      <a:gd name="T37" fmla="*/ 2147483647 h 542"/>
                      <a:gd name="T38" fmla="*/ 2147483647 w 354"/>
                      <a:gd name="T39" fmla="*/ 2147483647 h 542"/>
                      <a:gd name="T40" fmla="*/ 2147483647 w 354"/>
                      <a:gd name="T41" fmla="*/ 2147483647 h 542"/>
                      <a:gd name="T42" fmla="*/ 2147483647 w 354"/>
                      <a:gd name="T43" fmla="*/ 2147483647 h 542"/>
                      <a:gd name="T44" fmla="*/ 2147483647 w 354"/>
                      <a:gd name="T45" fmla="*/ 2147483647 h 542"/>
                      <a:gd name="T46" fmla="*/ 2147483647 w 354"/>
                      <a:gd name="T47" fmla="*/ 2147483647 h 542"/>
                      <a:gd name="T48" fmla="*/ 2147483647 w 354"/>
                      <a:gd name="T49" fmla="*/ 2147483647 h 542"/>
                      <a:gd name="T50" fmla="*/ 2147483647 w 354"/>
                      <a:gd name="T51" fmla="*/ 2147483647 h 542"/>
                      <a:gd name="T52" fmla="*/ 2147483647 w 354"/>
                      <a:gd name="T53" fmla="*/ 2147483647 h 542"/>
                      <a:gd name="T54" fmla="*/ 2147483647 w 354"/>
                      <a:gd name="T55" fmla="*/ 2147483647 h 542"/>
                      <a:gd name="T56" fmla="*/ 2147483647 w 354"/>
                      <a:gd name="T57" fmla="*/ 2147483647 h 542"/>
                      <a:gd name="T58" fmla="*/ 2147483647 w 354"/>
                      <a:gd name="T59" fmla="*/ 2147483647 h 542"/>
                      <a:gd name="T60" fmla="*/ 2147483647 w 354"/>
                      <a:gd name="T61" fmla="*/ 2147483647 h 542"/>
                      <a:gd name="T62" fmla="*/ 2147483647 w 354"/>
                      <a:gd name="T63" fmla="*/ 2147483647 h 542"/>
                      <a:gd name="T64" fmla="*/ 2147483647 w 354"/>
                      <a:gd name="T65" fmla="*/ 2147483647 h 542"/>
                      <a:gd name="T66" fmla="*/ 2147483647 w 354"/>
                      <a:gd name="T67" fmla="*/ 2147483647 h 542"/>
                      <a:gd name="T68" fmla="*/ 1349535880 w 354"/>
                      <a:gd name="T69" fmla="*/ 2147483647 h 542"/>
                      <a:gd name="T70" fmla="*/ 0 w 354"/>
                      <a:gd name="T71" fmla="*/ 2147483647 h 542"/>
                      <a:gd name="T72" fmla="*/ 1012151772 w 354"/>
                      <a:gd name="T73" fmla="*/ 2147483647 h 542"/>
                      <a:gd name="T74" fmla="*/ 2147483647 w 354"/>
                      <a:gd name="T75" fmla="*/ 2147483647 h 542"/>
                      <a:gd name="T76" fmla="*/ 2147483647 w 354"/>
                      <a:gd name="T77" fmla="*/ 2147483647 h 542"/>
                      <a:gd name="T78" fmla="*/ 2147483647 w 354"/>
                      <a:gd name="T79" fmla="*/ 2147483647 h 542"/>
                      <a:gd name="T80" fmla="*/ 2147483647 w 354"/>
                      <a:gd name="T81" fmla="*/ 2147483647 h 542"/>
                      <a:gd name="T82" fmla="*/ 2147483647 w 354"/>
                      <a:gd name="T83" fmla="*/ 2147483647 h 542"/>
                      <a:gd name="T84" fmla="*/ 2024608558 w 354"/>
                      <a:gd name="T85" fmla="*/ 2147483647 h 542"/>
                      <a:gd name="T86" fmla="*/ 2147483647 w 354"/>
                      <a:gd name="T87" fmla="*/ 2147483647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4"/>
                      <a:gd name="T133" fmla="*/ 0 h 542"/>
                      <a:gd name="T134" fmla="*/ 354 w 354"/>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4" h="542">
                        <a:moveTo>
                          <a:pt x="72" y="16"/>
                        </a:moveTo>
                        <a:lnTo>
                          <a:pt x="88" y="0"/>
                        </a:lnTo>
                        <a:lnTo>
                          <a:pt x="104" y="2"/>
                        </a:lnTo>
                        <a:lnTo>
                          <a:pt x="116" y="8"/>
                        </a:lnTo>
                        <a:lnTo>
                          <a:pt x="118" y="10"/>
                        </a:lnTo>
                        <a:lnTo>
                          <a:pt x="130" y="16"/>
                        </a:lnTo>
                        <a:lnTo>
                          <a:pt x="142" y="24"/>
                        </a:lnTo>
                        <a:lnTo>
                          <a:pt x="150" y="36"/>
                        </a:lnTo>
                        <a:lnTo>
                          <a:pt x="156" y="48"/>
                        </a:lnTo>
                        <a:lnTo>
                          <a:pt x="164" y="64"/>
                        </a:lnTo>
                        <a:lnTo>
                          <a:pt x="172" y="76"/>
                        </a:lnTo>
                        <a:lnTo>
                          <a:pt x="186" y="92"/>
                        </a:lnTo>
                        <a:lnTo>
                          <a:pt x="208" y="124"/>
                        </a:lnTo>
                        <a:lnTo>
                          <a:pt x="228" y="150"/>
                        </a:lnTo>
                        <a:lnTo>
                          <a:pt x="242" y="160"/>
                        </a:lnTo>
                        <a:lnTo>
                          <a:pt x="260" y="170"/>
                        </a:lnTo>
                        <a:lnTo>
                          <a:pt x="280" y="182"/>
                        </a:lnTo>
                        <a:lnTo>
                          <a:pt x="306" y="196"/>
                        </a:lnTo>
                        <a:lnTo>
                          <a:pt x="328" y="204"/>
                        </a:lnTo>
                        <a:lnTo>
                          <a:pt x="342" y="212"/>
                        </a:lnTo>
                        <a:lnTo>
                          <a:pt x="348" y="216"/>
                        </a:lnTo>
                        <a:lnTo>
                          <a:pt x="354" y="224"/>
                        </a:lnTo>
                        <a:lnTo>
                          <a:pt x="354" y="230"/>
                        </a:lnTo>
                        <a:lnTo>
                          <a:pt x="350" y="238"/>
                        </a:lnTo>
                        <a:lnTo>
                          <a:pt x="346" y="246"/>
                        </a:lnTo>
                        <a:lnTo>
                          <a:pt x="336" y="252"/>
                        </a:lnTo>
                        <a:lnTo>
                          <a:pt x="320" y="254"/>
                        </a:lnTo>
                        <a:lnTo>
                          <a:pt x="300" y="254"/>
                        </a:lnTo>
                        <a:lnTo>
                          <a:pt x="286" y="252"/>
                        </a:lnTo>
                        <a:lnTo>
                          <a:pt x="260" y="242"/>
                        </a:lnTo>
                        <a:lnTo>
                          <a:pt x="254" y="240"/>
                        </a:lnTo>
                        <a:lnTo>
                          <a:pt x="234" y="228"/>
                        </a:lnTo>
                        <a:lnTo>
                          <a:pt x="222" y="222"/>
                        </a:lnTo>
                        <a:lnTo>
                          <a:pt x="214" y="210"/>
                        </a:lnTo>
                        <a:lnTo>
                          <a:pt x="208" y="206"/>
                        </a:lnTo>
                        <a:lnTo>
                          <a:pt x="202" y="206"/>
                        </a:lnTo>
                        <a:lnTo>
                          <a:pt x="190" y="202"/>
                        </a:lnTo>
                        <a:lnTo>
                          <a:pt x="170" y="202"/>
                        </a:lnTo>
                        <a:lnTo>
                          <a:pt x="168" y="202"/>
                        </a:lnTo>
                        <a:lnTo>
                          <a:pt x="164" y="206"/>
                        </a:lnTo>
                        <a:lnTo>
                          <a:pt x="160" y="218"/>
                        </a:lnTo>
                        <a:lnTo>
                          <a:pt x="158" y="256"/>
                        </a:lnTo>
                        <a:lnTo>
                          <a:pt x="150" y="308"/>
                        </a:lnTo>
                        <a:lnTo>
                          <a:pt x="148" y="334"/>
                        </a:lnTo>
                        <a:lnTo>
                          <a:pt x="156" y="360"/>
                        </a:lnTo>
                        <a:lnTo>
                          <a:pt x="174" y="440"/>
                        </a:lnTo>
                        <a:lnTo>
                          <a:pt x="182" y="458"/>
                        </a:lnTo>
                        <a:lnTo>
                          <a:pt x="182" y="470"/>
                        </a:lnTo>
                        <a:lnTo>
                          <a:pt x="178" y="480"/>
                        </a:lnTo>
                        <a:lnTo>
                          <a:pt x="174" y="490"/>
                        </a:lnTo>
                        <a:lnTo>
                          <a:pt x="170" y="492"/>
                        </a:lnTo>
                        <a:lnTo>
                          <a:pt x="166" y="498"/>
                        </a:lnTo>
                        <a:lnTo>
                          <a:pt x="160" y="500"/>
                        </a:lnTo>
                        <a:lnTo>
                          <a:pt x="146" y="500"/>
                        </a:lnTo>
                        <a:lnTo>
                          <a:pt x="142" y="496"/>
                        </a:lnTo>
                        <a:lnTo>
                          <a:pt x="140" y="492"/>
                        </a:lnTo>
                        <a:lnTo>
                          <a:pt x="128" y="474"/>
                        </a:lnTo>
                        <a:lnTo>
                          <a:pt x="102" y="416"/>
                        </a:lnTo>
                        <a:lnTo>
                          <a:pt x="94" y="404"/>
                        </a:lnTo>
                        <a:lnTo>
                          <a:pt x="92" y="404"/>
                        </a:lnTo>
                        <a:lnTo>
                          <a:pt x="94" y="408"/>
                        </a:lnTo>
                        <a:lnTo>
                          <a:pt x="92" y="426"/>
                        </a:lnTo>
                        <a:lnTo>
                          <a:pt x="84" y="450"/>
                        </a:lnTo>
                        <a:lnTo>
                          <a:pt x="60" y="502"/>
                        </a:lnTo>
                        <a:lnTo>
                          <a:pt x="56" y="510"/>
                        </a:lnTo>
                        <a:lnTo>
                          <a:pt x="48" y="520"/>
                        </a:lnTo>
                        <a:lnTo>
                          <a:pt x="42" y="530"/>
                        </a:lnTo>
                        <a:lnTo>
                          <a:pt x="34" y="534"/>
                        </a:lnTo>
                        <a:lnTo>
                          <a:pt x="16" y="542"/>
                        </a:lnTo>
                        <a:lnTo>
                          <a:pt x="8" y="540"/>
                        </a:lnTo>
                        <a:lnTo>
                          <a:pt x="2" y="536"/>
                        </a:lnTo>
                        <a:lnTo>
                          <a:pt x="0" y="532"/>
                        </a:lnTo>
                        <a:lnTo>
                          <a:pt x="2" y="526"/>
                        </a:lnTo>
                        <a:lnTo>
                          <a:pt x="6" y="514"/>
                        </a:lnTo>
                        <a:lnTo>
                          <a:pt x="8" y="496"/>
                        </a:lnTo>
                        <a:lnTo>
                          <a:pt x="14" y="472"/>
                        </a:lnTo>
                        <a:lnTo>
                          <a:pt x="16" y="452"/>
                        </a:lnTo>
                        <a:lnTo>
                          <a:pt x="22" y="432"/>
                        </a:lnTo>
                        <a:lnTo>
                          <a:pt x="24" y="406"/>
                        </a:lnTo>
                        <a:lnTo>
                          <a:pt x="28" y="372"/>
                        </a:lnTo>
                        <a:lnTo>
                          <a:pt x="34" y="338"/>
                        </a:lnTo>
                        <a:lnTo>
                          <a:pt x="38" y="304"/>
                        </a:lnTo>
                        <a:lnTo>
                          <a:pt x="36" y="276"/>
                        </a:lnTo>
                        <a:lnTo>
                          <a:pt x="30" y="234"/>
                        </a:lnTo>
                        <a:lnTo>
                          <a:pt x="20" y="140"/>
                        </a:lnTo>
                        <a:lnTo>
                          <a:pt x="12" y="88"/>
                        </a:lnTo>
                        <a:lnTo>
                          <a:pt x="22" y="62"/>
                        </a:lnTo>
                        <a:lnTo>
                          <a:pt x="28" y="56"/>
                        </a:lnTo>
                        <a:lnTo>
                          <a:pt x="72" y="16"/>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58" name="Freeform 257"/>
                  <p:cNvSpPr>
                    <a:spLocks/>
                  </p:cNvSpPr>
                  <p:nvPr/>
                </p:nvSpPr>
                <p:spPr bwMode="auto">
                  <a:xfrm>
                    <a:off x="4762077" y="2181836"/>
                    <a:ext cx="228661" cy="273345"/>
                  </a:xfrm>
                  <a:custGeom>
                    <a:avLst/>
                    <a:gdLst>
                      <a:gd name="T0" fmla="*/ 2147483647 w 412"/>
                      <a:gd name="T1" fmla="*/ 0 h 500"/>
                      <a:gd name="T2" fmla="*/ 2147483647 w 412"/>
                      <a:gd name="T3" fmla="*/ 2147483647 h 500"/>
                      <a:gd name="T4" fmla="*/ 2147483647 w 412"/>
                      <a:gd name="T5" fmla="*/ 2147483647 h 500"/>
                      <a:gd name="T6" fmla="*/ 2147483647 w 412"/>
                      <a:gd name="T7" fmla="*/ 2147483647 h 500"/>
                      <a:gd name="T8" fmla="*/ 2147483647 w 412"/>
                      <a:gd name="T9" fmla="*/ 2147483647 h 500"/>
                      <a:gd name="T10" fmla="*/ 2147483647 w 412"/>
                      <a:gd name="T11" fmla="*/ 2147483647 h 500"/>
                      <a:gd name="T12" fmla="*/ 2147483647 w 412"/>
                      <a:gd name="T13" fmla="*/ 2147483647 h 500"/>
                      <a:gd name="T14" fmla="*/ 2147483647 w 412"/>
                      <a:gd name="T15" fmla="*/ 2147483647 h 500"/>
                      <a:gd name="T16" fmla="*/ 2147483647 w 412"/>
                      <a:gd name="T17" fmla="*/ 2147483647 h 500"/>
                      <a:gd name="T18" fmla="*/ 1349529047 w 412"/>
                      <a:gd name="T19" fmla="*/ 2147483647 h 500"/>
                      <a:gd name="T20" fmla="*/ 0 w 412"/>
                      <a:gd name="T21" fmla="*/ 2147483647 h 500"/>
                      <a:gd name="T22" fmla="*/ 1349529047 w 412"/>
                      <a:gd name="T23" fmla="*/ 2147483647 h 500"/>
                      <a:gd name="T24" fmla="*/ 2147483647 w 412"/>
                      <a:gd name="T25" fmla="*/ 2147483647 h 500"/>
                      <a:gd name="T26" fmla="*/ 2147483647 w 412"/>
                      <a:gd name="T27" fmla="*/ 2147483647 h 500"/>
                      <a:gd name="T28" fmla="*/ 2147483647 w 412"/>
                      <a:gd name="T29" fmla="*/ 2147483647 h 500"/>
                      <a:gd name="T30" fmla="*/ 2147483647 w 412"/>
                      <a:gd name="T31" fmla="*/ 2147483647 h 500"/>
                      <a:gd name="T32" fmla="*/ 2147483647 w 412"/>
                      <a:gd name="T33" fmla="*/ 2147483647 h 500"/>
                      <a:gd name="T34" fmla="*/ 2147483647 w 412"/>
                      <a:gd name="T35" fmla="*/ 2147483647 h 500"/>
                      <a:gd name="T36" fmla="*/ 2147483647 w 412"/>
                      <a:gd name="T37" fmla="*/ 2147483647 h 500"/>
                      <a:gd name="T38" fmla="*/ 2147483647 w 412"/>
                      <a:gd name="T39" fmla="*/ 2147483647 h 500"/>
                      <a:gd name="T40" fmla="*/ 2147483647 w 412"/>
                      <a:gd name="T41" fmla="*/ 2147483647 h 500"/>
                      <a:gd name="T42" fmla="*/ 2147483647 w 412"/>
                      <a:gd name="T43" fmla="*/ 2147483647 h 500"/>
                      <a:gd name="T44" fmla="*/ 2147483647 w 412"/>
                      <a:gd name="T45" fmla="*/ 2147483647 h 500"/>
                      <a:gd name="T46" fmla="*/ 2147483647 w 412"/>
                      <a:gd name="T47" fmla="*/ 2147483647 h 500"/>
                      <a:gd name="T48" fmla="*/ 2147483647 w 412"/>
                      <a:gd name="T49" fmla="*/ 2147483647 h 500"/>
                      <a:gd name="T50" fmla="*/ 2147483647 w 412"/>
                      <a:gd name="T51" fmla="*/ 2147483647 h 500"/>
                      <a:gd name="T52" fmla="*/ 2147483647 w 412"/>
                      <a:gd name="T53" fmla="*/ 2147483647 h 500"/>
                      <a:gd name="T54" fmla="*/ 2147483647 w 412"/>
                      <a:gd name="T55" fmla="*/ 2147483647 h 500"/>
                      <a:gd name="T56" fmla="*/ 2147483647 w 412"/>
                      <a:gd name="T57" fmla="*/ 2147483647 h 500"/>
                      <a:gd name="T58" fmla="*/ 2147483647 w 412"/>
                      <a:gd name="T59" fmla="*/ 2147483647 h 500"/>
                      <a:gd name="T60" fmla="*/ 2147483647 w 412"/>
                      <a:gd name="T61" fmla="*/ 2147483647 h 500"/>
                      <a:gd name="T62" fmla="*/ 2147483647 w 412"/>
                      <a:gd name="T63" fmla="*/ 2147483647 h 500"/>
                      <a:gd name="T64" fmla="*/ 2147483647 w 412"/>
                      <a:gd name="T65" fmla="*/ 2147483647 h 500"/>
                      <a:gd name="T66" fmla="*/ 2147483647 w 412"/>
                      <a:gd name="T67" fmla="*/ 2147483647 h 500"/>
                      <a:gd name="T68" fmla="*/ 2147483647 w 412"/>
                      <a:gd name="T69" fmla="*/ 2147483647 h 500"/>
                      <a:gd name="T70" fmla="*/ 2147483647 w 412"/>
                      <a:gd name="T71" fmla="*/ 2147483647 h 500"/>
                      <a:gd name="T72" fmla="*/ 2147483647 w 412"/>
                      <a:gd name="T73" fmla="*/ 2147483647 h 500"/>
                      <a:gd name="T74" fmla="*/ 2147483647 w 412"/>
                      <a:gd name="T75" fmla="*/ 2147483647 h 500"/>
                      <a:gd name="T76" fmla="*/ 2147483647 w 412"/>
                      <a:gd name="T77" fmla="*/ 2147483647 h 500"/>
                      <a:gd name="T78" fmla="*/ 2147483647 w 412"/>
                      <a:gd name="T79" fmla="*/ 2147483647 h 500"/>
                      <a:gd name="T80" fmla="*/ 2147483647 w 412"/>
                      <a:gd name="T81" fmla="*/ 2147483647 h 500"/>
                      <a:gd name="T82" fmla="*/ 2147483647 w 412"/>
                      <a:gd name="T83" fmla="*/ 2147483647 h 500"/>
                      <a:gd name="T84" fmla="*/ 2147483647 w 412"/>
                      <a:gd name="T85" fmla="*/ 2147483647 h 500"/>
                      <a:gd name="T86" fmla="*/ 2147483647 w 412"/>
                      <a:gd name="T87" fmla="*/ 2147483647 h 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500"/>
                      <a:gd name="T134" fmla="*/ 412 w 412"/>
                      <a:gd name="T135" fmla="*/ 500 h 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500">
                        <a:moveTo>
                          <a:pt x="202" y="10"/>
                        </a:moveTo>
                        <a:lnTo>
                          <a:pt x="182" y="0"/>
                        </a:lnTo>
                        <a:lnTo>
                          <a:pt x="170" y="6"/>
                        </a:lnTo>
                        <a:lnTo>
                          <a:pt x="160" y="14"/>
                        </a:lnTo>
                        <a:lnTo>
                          <a:pt x="158" y="16"/>
                        </a:lnTo>
                        <a:lnTo>
                          <a:pt x="148" y="26"/>
                        </a:lnTo>
                        <a:lnTo>
                          <a:pt x="140" y="36"/>
                        </a:lnTo>
                        <a:lnTo>
                          <a:pt x="136" y="50"/>
                        </a:lnTo>
                        <a:lnTo>
                          <a:pt x="134" y="62"/>
                        </a:lnTo>
                        <a:lnTo>
                          <a:pt x="130" y="82"/>
                        </a:lnTo>
                        <a:lnTo>
                          <a:pt x="128" y="94"/>
                        </a:lnTo>
                        <a:lnTo>
                          <a:pt x="118" y="114"/>
                        </a:lnTo>
                        <a:lnTo>
                          <a:pt x="108" y="152"/>
                        </a:lnTo>
                        <a:lnTo>
                          <a:pt x="96" y="182"/>
                        </a:lnTo>
                        <a:lnTo>
                          <a:pt x="86" y="194"/>
                        </a:lnTo>
                        <a:lnTo>
                          <a:pt x="72" y="210"/>
                        </a:lnTo>
                        <a:lnTo>
                          <a:pt x="56" y="226"/>
                        </a:lnTo>
                        <a:lnTo>
                          <a:pt x="38" y="248"/>
                        </a:lnTo>
                        <a:lnTo>
                          <a:pt x="20" y="262"/>
                        </a:lnTo>
                        <a:lnTo>
                          <a:pt x="8" y="272"/>
                        </a:lnTo>
                        <a:lnTo>
                          <a:pt x="4" y="278"/>
                        </a:lnTo>
                        <a:lnTo>
                          <a:pt x="0" y="286"/>
                        </a:lnTo>
                        <a:lnTo>
                          <a:pt x="2" y="292"/>
                        </a:lnTo>
                        <a:lnTo>
                          <a:pt x="8" y="298"/>
                        </a:lnTo>
                        <a:lnTo>
                          <a:pt x="14" y="306"/>
                        </a:lnTo>
                        <a:lnTo>
                          <a:pt x="24" y="310"/>
                        </a:lnTo>
                        <a:lnTo>
                          <a:pt x="40" y="308"/>
                        </a:lnTo>
                        <a:lnTo>
                          <a:pt x="58" y="302"/>
                        </a:lnTo>
                        <a:lnTo>
                          <a:pt x="72" y="296"/>
                        </a:lnTo>
                        <a:lnTo>
                          <a:pt x="92" y="280"/>
                        </a:lnTo>
                        <a:lnTo>
                          <a:pt x="96" y="274"/>
                        </a:lnTo>
                        <a:lnTo>
                          <a:pt x="112" y="258"/>
                        </a:lnTo>
                        <a:lnTo>
                          <a:pt x="122" y="248"/>
                        </a:lnTo>
                        <a:lnTo>
                          <a:pt x="126" y="234"/>
                        </a:lnTo>
                        <a:lnTo>
                          <a:pt x="130" y="230"/>
                        </a:lnTo>
                        <a:lnTo>
                          <a:pt x="136" y="228"/>
                        </a:lnTo>
                        <a:lnTo>
                          <a:pt x="146" y="222"/>
                        </a:lnTo>
                        <a:lnTo>
                          <a:pt x="164" y="216"/>
                        </a:lnTo>
                        <a:lnTo>
                          <a:pt x="166" y="216"/>
                        </a:lnTo>
                        <a:lnTo>
                          <a:pt x="170" y="218"/>
                        </a:lnTo>
                        <a:lnTo>
                          <a:pt x="178" y="228"/>
                        </a:lnTo>
                        <a:lnTo>
                          <a:pt x="190" y="264"/>
                        </a:lnTo>
                        <a:lnTo>
                          <a:pt x="212" y="312"/>
                        </a:lnTo>
                        <a:lnTo>
                          <a:pt x="220" y="336"/>
                        </a:lnTo>
                        <a:lnTo>
                          <a:pt x="220" y="364"/>
                        </a:lnTo>
                        <a:lnTo>
                          <a:pt x="226" y="446"/>
                        </a:lnTo>
                        <a:lnTo>
                          <a:pt x="224" y="464"/>
                        </a:lnTo>
                        <a:lnTo>
                          <a:pt x="226" y="476"/>
                        </a:lnTo>
                        <a:lnTo>
                          <a:pt x="232" y="484"/>
                        </a:lnTo>
                        <a:lnTo>
                          <a:pt x="240" y="492"/>
                        </a:lnTo>
                        <a:lnTo>
                          <a:pt x="244" y="494"/>
                        </a:lnTo>
                        <a:lnTo>
                          <a:pt x="250" y="498"/>
                        </a:lnTo>
                        <a:lnTo>
                          <a:pt x="256" y="500"/>
                        </a:lnTo>
                        <a:lnTo>
                          <a:pt x="268" y="496"/>
                        </a:lnTo>
                        <a:lnTo>
                          <a:pt x="270" y="490"/>
                        </a:lnTo>
                        <a:lnTo>
                          <a:pt x="272" y="486"/>
                        </a:lnTo>
                        <a:lnTo>
                          <a:pt x="278" y="464"/>
                        </a:lnTo>
                        <a:lnTo>
                          <a:pt x="286" y="402"/>
                        </a:lnTo>
                        <a:lnTo>
                          <a:pt x="288" y="388"/>
                        </a:lnTo>
                        <a:lnTo>
                          <a:pt x="290" y="388"/>
                        </a:lnTo>
                        <a:lnTo>
                          <a:pt x="292" y="392"/>
                        </a:lnTo>
                        <a:lnTo>
                          <a:pt x="298" y="408"/>
                        </a:lnTo>
                        <a:lnTo>
                          <a:pt x="312" y="428"/>
                        </a:lnTo>
                        <a:lnTo>
                          <a:pt x="346" y="472"/>
                        </a:lnTo>
                        <a:lnTo>
                          <a:pt x="354" y="480"/>
                        </a:lnTo>
                        <a:lnTo>
                          <a:pt x="364" y="488"/>
                        </a:lnTo>
                        <a:lnTo>
                          <a:pt x="372" y="494"/>
                        </a:lnTo>
                        <a:lnTo>
                          <a:pt x="382" y="498"/>
                        </a:lnTo>
                        <a:lnTo>
                          <a:pt x="400" y="498"/>
                        </a:lnTo>
                        <a:lnTo>
                          <a:pt x="406" y="494"/>
                        </a:lnTo>
                        <a:lnTo>
                          <a:pt x="410" y="490"/>
                        </a:lnTo>
                        <a:lnTo>
                          <a:pt x="412" y="486"/>
                        </a:lnTo>
                        <a:lnTo>
                          <a:pt x="408" y="480"/>
                        </a:lnTo>
                        <a:lnTo>
                          <a:pt x="402" y="470"/>
                        </a:lnTo>
                        <a:lnTo>
                          <a:pt x="394" y="454"/>
                        </a:lnTo>
                        <a:lnTo>
                          <a:pt x="382" y="432"/>
                        </a:lnTo>
                        <a:lnTo>
                          <a:pt x="374" y="412"/>
                        </a:lnTo>
                        <a:lnTo>
                          <a:pt x="364" y="394"/>
                        </a:lnTo>
                        <a:lnTo>
                          <a:pt x="354" y="370"/>
                        </a:lnTo>
                        <a:lnTo>
                          <a:pt x="342" y="340"/>
                        </a:lnTo>
                        <a:lnTo>
                          <a:pt x="326" y="308"/>
                        </a:lnTo>
                        <a:lnTo>
                          <a:pt x="314" y="278"/>
                        </a:lnTo>
                        <a:lnTo>
                          <a:pt x="308" y="248"/>
                        </a:lnTo>
                        <a:lnTo>
                          <a:pt x="302" y="208"/>
                        </a:lnTo>
                        <a:lnTo>
                          <a:pt x="284" y="114"/>
                        </a:lnTo>
                        <a:lnTo>
                          <a:pt x="276" y="62"/>
                        </a:lnTo>
                        <a:lnTo>
                          <a:pt x="262" y="40"/>
                        </a:lnTo>
                        <a:lnTo>
                          <a:pt x="254" y="36"/>
                        </a:lnTo>
                        <a:lnTo>
                          <a:pt x="202" y="10"/>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59" name="Freeform 21"/>
                  <p:cNvSpPr>
                    <a:spLocks/>
                  </p:cNvSpPr>
                  <p:nvPr/>
                </p:nvSpPr>
                <p:spPr bwMode="auto">
                  <a:xfrm>
                    <a:off x="3727476" y="811359"/>
                    <a:ext cx="1248268" cy="3474870"/>
                  </a:xfrm>
                  <a:custGeom>
                    <a:avLst/>
                    <a:gdLst>
                      <a:gd name="T0" fmla="*/ 2147483647 w 2256"/>
                      <a:gd name="T1" fmla="*/ 2147483647 h 6284"/>
                      <a:gd name="T2" fmla="*/ 2147483647 w 2256"/>
                      <a:gd name="T3" fmla="*/ 2147483647 h 6284"/>
                      <a:gd name="T4" fmla="*/ 2147483647 w 2256"/>
                      <a:gd name="T5" fmla="*/ 2147483647 h 6284"/>
                      <a:gd name="T6" fmla="*/ 2147483647 w 2256"/>
                      <a:gd name="T7" fmla="*/ 2147483647 h 6284"/>
                      <a:gd name="T8" fmla="*/ 2147483647 w 2256"/>
                      <a:gd name="T9" fmla="*/ 2147483647 h 6284"/>
                      <a:gd name="T10" fmla="*/ 2147483647 w 2256"/>
                      <a:gd name="T11" fmla="*/ 2147483647 h 6284"/>
                      <a:gd name="T12" fmla="*/ 2147483647 w 2256"/>
                      <a:gd name="T13" fmla="*/ 2147483647 h 6284"/>
                      <a:gd name="T14" fmla="*/ 2147483647 w 2256"/>
                      <a:gd name="T15" fmla="*/ 2147483647 h 6284"/>
                      <a:gd name="T16" fmla="*/ 2147483647 w 2256"/>
                      <a:gd name="T17" fmla="*/ 0 h 6284"/>
                      <a:gd name="T18" fmla="*/ 2147483647 w 2256"/>
                      <a:gd name="T19" fmla="*/ 2147483647 h 6284"/>
                      <a:gd name="T20" fmla="*/ 2147483647 w 2256"/>
                      <a:gd name="T21" fmla="*/ 2147483647 h 6284"/>
                      <a:gd name="T22" fmla="*/ 2147483647 w 2256"/>
                      <a:gd name="T23" fmla="*/ 2147483647 h 6284"/>
                      <a:gd name="T24" fmla="*/ 2147483647 w 2256"/>
                      <a:gd name="T25" fmla="*/ 2147483647 h 6284"/>
                      <a:gd name="T26" fmla="*/ 2147483647 w 2256"/>
                      <a:gd name="T27" fmla="*/ 2147483647 h 6284"/>
                      <a:gd name="T28" fmla="*/ 2147483647 w 2256"/>
                      <a:gd name="T29" fmla="*/ 2147483647 h 6284"/>
                      <a:gd name="T30" fmla="*/ 2147483647 w 2256"/>
                      <a:gd name="T31" fmla="*/ 2147483647 h 6284"/>
                      <a:gd name="T32" fmla="*/ 2147483647 w 2256"/>
                      <a:gd name="T33" fmla="*/ 2147483647 h 6284"/>
                      <a:gd name="T34" fmla="*/ 2147483647 w 2256"/>
                      <a:gd name="T35" fmla="*/ 2147483647 h 6284"/>
                      <a:gd name="T36" fmla="*/ 2147483647 w 2256"/>
                      <a:gd name="T37" fmla="*/ 2147483647 h 6284"/>
                      <a:gd name="T38" fmla="*/ 2147483647 w 2256"/>
                      <a:gd name="T39" fmla="*/ 2147483647 h 6284"/>
                      <a:gd name="T40" fmla="*/ 2147483647 w 2256"/>
                      <a:gd name="T41" fmla="*/ 2147483647 h 6284"/>
                      <a:gd name="T42" fmla="*/ 2147483647 w 2256"/>
                      <a:gd name="T43" fmla="*/ 2147483647 h 6284"/>
                      <a:gd name="T44" fmla="*/ 2147483647 w 2256"/>
                      <a:gd name="T45" fmla="*/ 2147483647 h 6284"/>
                      <a:gd name="T46" fmla="*/ 2147483647 w 2256"/>
                      <a:gd name="T47" fmla="*/ 2147483647 h 6284"/>
                      <a:gd name="T48" fmla="*/ 2147483647 w 2256"/>
                      <a:gd name="T49" fmla="*/ 2147483647 h 6284"/>
                      <a:gd name="T50" fmla="*/ 2147483647 w 2256"/>
                      <a:gd name="T51" fmla="*/ 2147483647 h 6284"/>
                      <a:gd name="T52" fmla="*/ 2147483647 w 2256"/>
                      <a:gd name="T53" fmla="*/ 2147483647 h 6284"/>
                      <a:gd name="T54" fmla="*/ 2147483647 w 2256"/>
                      <a:gd name="T55" fmla="*/ 2147483647 h 6284"/>
                      <a:gd name="T56" fmla="*/ 2147483647 w 2256"/>
                      <a:gd name="T57" fmla="*/ 2147483647 h 6284"/>
                      <a:gd name="T58" fmla="*/ 2147483647 w 2256"/>
                      <a:gd name="T59" fmla="*/ 2147483647 h 6284"/>
                      <a:gd name="T60" fmla="*/ 2147483647 w 2256"/>
                      <a:gd name="T61" fmla="*/ 2147483647 h 6284"/>
                      <a:gd name="T62" fmla="*/ 2147483647 w 2256"/>
                      <a:gd name="T63" fmla="*/ 2147483647 h 6284"/>
                      <a:gd name="T64" fmla="*/ 2147483647 w 2256"/>
                      <a:gd name="T65" fmla="*/ 2147483647 h 6284"/>
                      <a:gd name="T66" fmla="*/ 2147483647 w 2256"/>
                      <a:gd name="T67" fmla="*/ 2147483647 h 6284"/>
                      <a:gd name="T68" fmla="*/ 2147483647 w 2256"/>
                      <a:gd name="T69" fmla="*/ 2147483647 h 6284"/>
                      <a:gd name="T70" fmla="*/ 2147483647 w 2256"/>
                      <a:gd name="T71" fmla="*/ 2147483647 h 6284"/>
                      <a:gd name="T72" fmla="*/ 2147483647 w 2256"/>
                      <a:gd name="T73" fmla="*/ 2147483647 h 6284"/>
                      <a:gd name="T74" fmla="*/ 2147483647 w 2256"/>
                      <a:gd name="T75" fmla="*/ 2147483647 h 6284"/>
                      <a:gd name="T76" fmla="*/ 2147483647 w 2256"/>
                      <a:gd name="T77" fmla="*/ 2147483647 h 6284"/>
                      <a:gd name="T78" fmla="*/ 2147483647 w 2256"/>
                      <a:gd name="T79" fmla="*/ 2147483647 h 6284"/>
                      <a:gd name="T80" fmla="*/ 2147483647 w 2256"/>
                      <a:gd name="T81" fmla="*/ 2147483647 h 6284"/>
                      <a:gd name="T82" fmla="*/ 2147483647 w 2256"/>
                      <a:gd name="T83" fmla="*/ 2147483647 h 6284"/>
                      <a:gd name="T84" fmla="*/ 2147483647 w 2256"/>
                      <a:gd name="T85" fmla="*/ 2147483647 h 6284"/>
                      <a:gd name="T86" fmla="*/ 2147483647 w 2256"/>
                      <a:gd name="T87" fmla="*/ 2147483647 h 6284"/>
                      <a:gd name="T88" fmla="*/ 2147483647 w 2256"/>
                      <a:gd name="T89" fmla="*/ 2147483647 h 6284"/>
                      <a:gd name="T90" fmla="*/ 2147483647 w 2256"/>
                      <a:gd name="T91" fmla="*/ 2147483647 h 6284"/>
                      <a:gd name="T92" fmla="*/ 2147483647 w 2256"/>
                      <a:gd name="T93" fmla="*/ 2147483647 h 6284"/>
                      <a:gd name="T94" fmla="*/ 2147483647 w 2256"/>
                      <a:gd name="T95" fmla="*/ 2147483647 h 6284"/>
                      <a:gd name="T96" fmla="*/ 2147483647 w 2256"/>
                      <a:gd name="T97" fmla="*/ 2147483647 h 6284"/>
                      <a:gd name="T98" fmla="*/ 2147483647 w 2256"/>
                      <a:gd name="T99" fmla="*/ 2147483647 h 6284"/>
                      <a:gd name="T100" fmla="*/ 2147483647 w 2256"/>
                      <a:gd name="T101" fmla="*/ 2147483647 h 6284"/>
                      <a:gd name="T102" fmla="*/ 2147483647 w 2256"/>
                      <a:gd name="T103" fmla="*/ 2147483647 h 6284"/>
                      <a:gd name="T104" fmla="*/ 2147483647 w 2256"/>
                      <a:gd name="T105" fmla="*/ 2147483647 h 6284"/>
                      <a:gd name="T106" fmla="*/ 2147483647 w 2256"/>
                      <a:gd name="T107" fmla="*/ 2147483647 h 6284"/>
                      <a:gd name="T108" fmla="*/ 2147483647 w 2256"/>
                      <a:gd name="T109" fmla="*/ 2147483647 h 6284"/>
                      <a:gd name="T110" fmla="*/ 2147483647 w 2256"/>
                      <a:gd name="T111" fmla="*/ 2147483647 h 6284"/>
                      <a:gd name="T112" fmla="*/ 2147483647 w 2256"/>
                      <a:gd name="T113" fmla="*/ 2147483647 h 6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6"/>
                      <a:gd name="T172" fmla="*/ 0 h 6284"/>
                      <a:gd name="T173" fmla="*/ 2256 w 2256"/>
                      <a:gd name="T174" fmla="*/ 6284 h 6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6" h="6284">
                        <a:moveTo>
                          <a:pt x="1860" y="426"/>
                        </a:moveTo>
                        <a:lnTo>
                          <a:pt x="1860" y="426"/>
                        </a:lnTo>
                        <a:lnTo>
                          <a:pt x="1854" y="418"/>
                        </a:lnTo>
                        <a:lnTo>
                          <a:pt x="1846" y="410"/>
                        </a:lnTo>
                        <a:lnTo>
                          <a:pt x="1824" y="390"/>
                        </a:lnTo>
                        <a:lnTo>
                          <a:pt x="1796" y="370"/>
                        </a:lnTo>
                        <a:lnTo>
                          <a:pt x="1766" y="350"/>
                        </a:lnTo>
                        <a:lnTo>
                          <a:pt x="1710" y="318"/>
                        </a:lnTo>
                        <a:lnTo>
                          <a:pt x="1684" y="302"/>
                        </a:lnTo>
                        <a:lnTo>
                          <a:pt x="1650" y="282"/>
                        </a:lnTo>
                        <a:lnTo>
                          <a:pt x="1634" y="272"/>
                        </a:lnTo>
                        <a:lnTo>
                          <a:pt x="1618" y="264"/>
                        </a:lnTo>
                        <a:lnTo>
                          <a:pt x="1574" y="250"/>
                        </a:lnTo>
                        <a:lnTo>
                          <a:pt x="1526" y="236"/>
                        </a:lnTo>
                        <a:lnTo>
                          <a:pt x="1500" y="230"/>
                        </a:lnTo>
                        <a:lnTo>
                          <a:pt x="1476" y="226"/>
                        </a:lnTo>
                        <a:lnTo>
                          <a:pt x="1454" y="222"/>
                        </a:lnTo>
                        <a:lnTo>
                          <a:pt x="1434" y="218"/>
                        </a:lnTo>
                        <a:lnTo>
                          <a:pt x="1422" y="214"/>
                        </a:lnTo>
                        <a:lnTo>
                          <a:pt x="1412" y="212"/>
                        </a:lnTo>
                        <a:lnTo>
                          <a:pt x="1408" y="212"/>
                        </a:lnTo>
                        <a:lnTo>
                          <a:pt x="1366" y="160"/>
                        </a:lnTo>
                        <a:lnTo>
                          <a:pt x="1362" y="158"/>
                        </a:lnTo>
                        <a:lnTo>
                          <a:pt x="1356" y="148"/>
                        </a:lnTo>
                        <a:lnTo>
                          <a:pt x="1346" y="130"/>
                        </a:lnTo>
                        <a:lnTo>
                          <a:pt x="1330" y="98"/>
                        </a:lnTo>
                        <a:lnTo>
                          <a:pt x="1320" y="78"/>
                        </a:lnTo>
                        <a:lnTo>
                          <a:pt x="1310" y="66"/>
                        </a:lnTo>
                        <a:lnTo>
                          <a:pt x="1302" y="56"/>
                        </a:lnTo>
                        <a:lnTo>
                          <a:pt x="1290" y="52"/>
                        </a:lnTo>
                        <a:lnTo>
                          <a:pt x="1282" y="48"/>
                        </a:lnTo>
                        <a:lnTo>
                          <a:pt x="1276" y="44"/>
                        </a:lnTo>
                        <a:lnTo>
                          <a:pt x="1274" y="44"/>
                        </a:lnTo>
                        <a:lnTo>
                          <a:pt x="1272" y="44"/>
                        </a:lnTo>
                        <a:lnTo>
                          <a:pt x="1268" y="44"/>
                        </a:lnTo>
                        <a:lnTo>
                          <a:pt x="1258" y="40"/>
                        </a:lnTo>
                        <a:lnTo>
                          <a:pt x="1244" y="40"/>
                        </a:lnTo>
                        <a:lnTo>
                          <a:pt x="1224" y="34"/>
                        </a:lnTo>
                        <a:lnTo>
                          <a:pt x="1200" y="30"/>
                        </a:lnTo>
                        <a:lnTo>
                          <a:pt x="1174" y="24"/>
                        </a:lnTo>
                        <a:lnTo>
                          <a:pt x="1144" y="18"/>
                        </a:lnTo>
                        <a:lnTo>
                          <a:pt x="1114" y="16"/>
                        </a:lnTo>
                        <a:lnTo>
                          <a:pt x="1080" y="10"/>
                        </a:lnTo>
                        <a:lnTo>
                          <a:pt x="1050" y="6"/>
                        </a:lnTo>
                        <a:lnTo>
                          <a:pt x="1018" y="2"/>
                        </a:lnTo>
                        <a:lnTo>
                          <a:pt x="988" y="0"/>
                        </a:lnTo>
                        <a:lnTo>
                          <a:pt x="962" y="0"/>
                        </a:lnTo>
                        <a:lnTo>
                          <a:pt x="938" y="2"/>
                        </a:lnTo>
                        <a:lnTo>
                          <a:pt x="916" y="4"/>
                        </a:lnTo>
                        <a:lnTo>
                          <a:pt x="902" y="10"/>
                        </a:lnTo>
                        <a:lnTo>
                          <a:pt x="876" y="28"/>
                        </a:lnTo>
                        <a:lnTo>
                          <a:pt x="848" y="56"/>
                        </a:lnTo>
                        <a:lnTo>
                          <a:pt x="820" y="86"/>
                        </a:lnTo>
                        <a:lnTo>
                          <a:pt x="794" y="120"/>
                        </a:lnTo>
                        <a:lnTo>
                          <a:pt x="774" y="150"/>
                        </a:lnTo>
                        <a:lnTo>
                          <a:pt x="756" y="178"/>
                        </a:lnTo>
                        <a:lnTo>
                          <a:pt x="744" y="196"/>
                        </a:lnTo>
                        <a:lnTo>
                          <a:pt x="738" y="204"/>
                        </a:lnTo>
                        <a:lnTo>
                          <a:pt x="734" y="204"/>
                        </a:lnTo>
                        <a:lnTo>
                          <a:pt x="722" y="210"/>
                        </a:lnTo>
                        <a:lnTo>
                          <a:pt x="704" y="218"/>
                        </a:lnTo>
                        <a:lnTo>
                          <a:pt x="684" y="226"/>
                        </a:lnTo>
                        <a:lnTo>
                          <a:pt x="662" y="236"/>
                        </a:lnTo>
                        <a:lnTo>
                          <a:pt x="640" y="246"/>
                        </a:lnTo>
                        <a:lnTo>
                          <a:pt x="622" y="256"/>
                        </a:lnTo>
                        <a:lnTo>
                          <a:pt x="610" y="266"/>
                        </a:lnTo>
                        <a:lnTo>
                          <a:pt x="596" y="274"/>
                        </a:lnTo>
                        <a:lnTo>
                          <a:pt x="576" y="284"/>
                        </a:lnTo>
                        <a:lnTo>
                          <a:pt x="552" y="300"/>
                        </a:lnTo>
                        <a:lnTo>
                          <a:pt x="526" y="314"/>
                        </a:lnTo>
                        <a:lnTo>
                          <a:pt x="500" y="328"/>
                        </a:lnTo>
                        <a:lnTo>
                          <a:pt x="478" y="344"/>
                        </a:lnTo>
                        <a:lnTo>
                          <a:pt x="458" y="354"/>
                        </a:lnTo>
                        <a:lnTo>
                          <a:pt x="446" y="362"/>
                        </a:lnTo>
                        <a:lnTo>
                          <a:pt x="436" y="370"/>
                        </a:lnTo>
                        <a:lnTo>
                          <a:pt x="418" y="380"/>
                        </a:lnTo>
                        <a:lnTo>
                          <a:pt x="398" y="392"/>
                        </a:lnTo>
                        <a:lnTo>
                          <a:pt x="376" y="410"/>
                        </a:lnTo>
                        <a:lnTo>
                          <a:pt x="352" y="426"/>
                        </a:lnTo>
                        <a:lnTo>
                          <a:pt x="330" y="444"/>
                        </a:lnTo>
                        <a:lnTo>
                          <a:pt x="308" y="462"/>
                        </a:lnTo>
                        <a:lnTo>
                          <a:pt x="290" y="478"/>
                        </a:lnTo>
                        <a:lnTo>
                          <a:pt x="272" y="496"/>
                        </a:lnTo>
                        <a:lnTo>
                          <a:pt x="258" y="522"/>
                        </a:lnTo>
                        <a:lnTo>
                          <a:pt x="244" y="550"/>
                        </a:lnTo>
                        <a:lnTo>
                          <a:pt x="232" y="586"/>
                        </a:lnTo>
                        <a:lnTo>
                          <a:pt x="220" y="620"/>
                        </a:lnTo>
                        <a:lnTo>
                          <a:pt x="210" y="660"/>
                        </a:lnTo>
                        <a:lnTo>
                          <a:pt x="204" y="698"/>
                        </a:lnTo>
                        <a:lnTo>
                          <a:pt x="196" y="734"/>
                        </a:lnTo>
                        <a:lnTo>
                          <a:pt x="192" y="758"/>
                        </a:lnTo>
                        <a:lnTo>
                          <a:pt x="190" y="786"/>
                        </a:lnTo>
                        <a:lnTo>
                          <a:pt x="184" y="820"/>
                        </a:lnTo>
                        <a:lnTo>
                          <a:pt x="178" y="858"/>
                        </a:lnTo>
                        <a:lnTo>
                          <a:pt x="0" y="2486"/>
                        </a:lnTo>
                        <a:lnTo>
                          <a:pt x="48" y="2578"/>
                        </a:lnTo>
                        <a:lnTo>
                          <a:pt x="264" y="2578"/>
                        </a:lnTo>
                        <a:lnTo>
                          <a:pt x="380" y="2478"/>
                        </a:lnTo>
                        <a:lnTo>
                          <a:pt x="394" y="2434"/>
                        </a:lnTo>
                        <a:lnTo>
                          <a:pt x="398" y="2404"/>
                        </a:lnTo>
                        <a:lnTo>
                          <a:pt x="410" y="2326"/>
                        </a:lnTo>
                        <a:lnTo>
                          <a:pt x="422" y="2226"/>
                        </a:lnTo>
                        <a:lnTo>
                          <a:pt x="434" y="2126"/>
                        </a:lnTo>
                        <a:lnTo>
                          <a:pt x="442" y="2042"/>
                        </a:lnTo>
                        <a:lnTo>
                          <a:pt x="444" y="1966"/>
                        </a:lnTo>
                        <a:lnTo>
                          <a:pt x="446" y="1914"/>
                        </a:lnTo>
                        <a:lnTo>
                          <a:pt x="446" y="1894"/>
                        </a:lnTo>
                        <a:lnTo>
                          <a:pt x="450" y="1866"/>
                        </a:lnTo>
                        <a:lnTo>
                          <a:pt x="452" y="1854"/>
                        </a:lnTo>
                        <a:lnTo>
                          <a:pt x="452" y="1840"/>
                        </a:lnTo>
                        <a:lnTo>
                          <a:pt x="448" y="1802"/>
                        </a:lnTo>
                        <a:lnTo>
                          <a:pt x="446" y="1764"/>
                        </a:lnTo>
                        <a:lnTo>
                          <a:pt x="446" y="1748"/>
                        </a:lnTo>
                        <a:lnTo>
                          <a:pt x="448" y="1738"/>
                        </a:lnTo>
                        <a:lnTo>
                          <a:pt x="450" y="1726"/>
                        </a:lnTo>
                        <a:lnTo>
                          <a:pt x="454" y="1720"/>
                        </a:lnTo>
                        <a:lnTo>
                          <a:pt x="458" y="1716"/>
                        </a:lnTo>
                        <a:lnTo>
                          <a:pt x="462" y="1714"/>
                        </a:lnTo>
                        <a:lnTo>
                          <a:pt x="468" y="1712"/>
                        </a:lnTo>
                        <a:lnTo>
                          <a:pt x="472" y="1708"/>
                        </a:lnTo>
                        <a:lnTo>
                          <a:pt x="476" y="1702"/>
                        </a:lnTo>
                        <a:lnTo>
                          <a:pt x="478" y="1692"/>
                        </a:lnTo>
                        <a:lnTo>
                          <a:pt x="498" y="1574"/>
                        </a:lnTo>
                        <a:lnTo>
                          <a:pt x="518" y="1450"/>
                        </a:lnTo>
                        <a:lnTo>
                          <a:pt x="536" y="1340"/>
                        </a:lnTo>
                        <a:lnTo>
                          <a:pt x="546" y="1254"/>
                        </a:lnTo>
                        <a:lnTo>
                          <a:pt x="550" y="1208"/>
                        </a:lnTo>
                        <a:lnTo>
                          <a:pt x="558" y="1204"/>
                        </a:lnTo>
                        <a:lnTo>
                          <a:pt x="570" y="1252"/>
                        </a:lnTo>
                        <a:lnTo>
                          <a:pt x="584" y="1310"/>
                        </a:lnTo>
                        <a:lnTo>
                          <a:pt x="590" y="1340"/>
                        </a:lnTo>
                        <a:lnTo>
                          <a:pt x="596" y="1364"/>
                        </a:lnTo>
                        <a:lnTo>
                          <a:pt x="604" y="1426"/>
                        </a:lnTo>
                        <a:lnTo>
                          <a:pt x="618" y="1500"/>
                        </a:lnTo>
                        <a:lnTo>
                          <a:pt x="630" y="1558"/>
                        </a:lnTo>
                        <a:lnTo>
                          <a:pt x="638" y="1586"/>
                        </a:lnTo>
                        <a:lnTo>
                          <a:pt x="648" y="1622"/>
                        </a:lnTo>
                        <a:lnTo>
                          <a:pt x="660" y="1666"/>
                        </a:lnTo>
                        <a:lnTo>
                          <a:pt x="676" y="1710"/>
                        </a:lnTo>
                        <a:lnTo>
                          <a:pt x="686" y="1754"/>
                        </a:lnTo>
                        <a:lnTo>
                          <a:pt x="696" y="1796"/>
                        </a:lnTo>
                        <a:lnTo>
                          <a:pt x="698" y="1828"/>
                        </a:lnTo>
                        <a:lnTo>
                          <a:pt x="696" y="1850"/>
                        </a:lnTo>
                        <a:lnTo>
                          <a:pt x="684" y="1884"/>
                        </a:lnTo>
                        <a:lnTo>
                          <a:pt x="680" y="1920"/>
                        </a:lnTo>
                        <a:lnTo>
                          <a:pt x="682" y="1958"/>
                        </a:lnTo>
                        <a:lnTo>
                          <a:pt x="686" y="1992"/>
                        </a:lnTo>
                        <a:lnTo>
                          <a:pt x="694" y="2022"/>
                        </a:lnTo>
                        <a:lnTo>
                          <a:pt x="700" y="2046"/>
                        </a:lnTo>
                        <a:lnTo>
                          <a:pt x="706" y="2064"/>
                        </a:lnTo>
                        <a:lnTo>
                          <a:pt x="706" y="2066"/>
                        </a:lnTo>
                        <a:lnTo>
                          <a:pt x="678" y="2120"/>
                        </a:lnTo>
                        <a:lnTo>
                          <a:pt x="676" y="2142"/>
                        </a:lnTo>
                        <a:lnTo>
                          <a:pt x="674" y="2140"/>
                        </a:lnTo>
                        <a:lnTo>
                          <a:pt x="672" y="2140"/>
                        </a:lnTo>
                        <a:lnTo>
                          <a:pt x="652" y="2276"/>
                        </a:lnTo>
                        <a:lnTo>
                          <a:pt x="654" y="2272"/>
                        </a:lnTo>
                        <a:lnTo>
                          <a:pt x="610" y="2536"/>
                        </a:lnTo>
                        <a:lnTo>
                          <a:pt x="606" y="2536"/>
                        </a:lnTo>
                        <a:lnTo>
                          <a:pt x="618" y="2824"/>
                        </a:lnTo>
                        <a:lnTo>
                          <a:pt x="618" y="3158"/>
                        </a:lnTo>
                        <a:lnTo>
                          <a:pt x="628" y="3430"/>
                        </a:lnTo>
                        <a:lnTo>
                          <a:pt x="636" y="3702"/>
                        </a:lnTo>
                        <a:lnTo>
                          <a:pt x="636" y="4216"/>
                        </a:lnTo>
                        <a:lnTo>
                          <a:pt x="626" y="4240"/>
                        </a:lnTo>
                        <a:lnTo>
                          <a:pt x="606" y="4282"/>
                        </a:lnTo>
                        <a:lnTo>
                          <a:pt x="584" y="4400"/>
                        </a:lnTo>
                        <a:lnTo>
                          <a:pt x="572" y="4546"/>
                        </a:lnTo>
                        <a:lnTo>
                          <a:pt x="566" y="4676"/>
                        </a:lnTo>
                        <a:lnTo>
                          <a:pt x="572" y="4814"/>
                        </a:lnTo>
                        <a:lnTo>
                          <a:pt x="584" y="4934"/>
                        </a:lnTo>
                        <a:lnTo>
                          <a:pt x="606" y="5132"/>
                        </a:lnTo>
                        <a:lnTo>
                          <a:pt x="626" y="5250"/>
                        </a:lnTo>
                        <a:lnTo>
                          <a:pt x="626" y="5448"/>
                        </a:lnTo>
                        <a:lnTo>
                          <a:pt x="618" y="5512"/>
                        </a:lnTo>
                        <a:lnTo>
                          <a:pt x="618" y="5504"/>
                        </a:lnTo>
                        <a:lnTo>
                          <a:pt x="592" y="5656"/>
                        </a:lnTo>
                        <a:lnTo>
                          <a:pt x="584" y="5796"/>
                        </a:lnTo>
                        <a:lnTo>
                          <a:pt x="602" y="5822"/>
                        </a:lnTo>
                        <a:lnTo>
                          <a:pt x="618" y="5808"/>
                        </a:lnTo>
                        <a:lnTo>
                          <a:pt x="618" y="5796"/>
                        </a:lnTo>
                        <a:lnTo>
                          <a:pt x="636" y="5896"/>
                        </a:lnTo>
                        <a:lnTo>
                          <a:pt x="636" y="6026"/>
                        </a:lnTo>
                        <a:lnTo>
                          <a:pt x="642" y="6078"/>
                        </a:lnTo>
                        <a:lnTo>
                          <a:pt x="666" y="6164"/>
                        </a:lnTo>
                        <a:lnTo>
                          <a:pt x="684" y="6210"/>
                        </a:lnTo>
                        <a:lnTo>
                          <a:pt x="744" y="6264"/>
                        </a:lnTo>
                        <a:lnTo>
                          <a:pt x="780" y="6276"/>
                        </a:lnTo>
                        <a:lnTo>
                          <a:pt x="814" y="6284"/>
                        </a:lnTo>
                        <a:lnTo>
                          <a:pt x="882" y="6276"/>
                        </a:lnTo>
                        <a:lnTo>
                          <a:pt x="934" y="6264"/>
                        </a:lnTo>
                        <a:lnTo>
                          <a:pt x="958" y="6254"/>
                        </a:lnTo>
                        <a:lnTo>
                          <a:pt x="968" y="6190"/>
                        </a:lnTo>
                        <a:lnTo>
                          <a:pt x="968" y="6158"/>
                        </a:lnTo>
                        <a:lnTo>
                          <a:pt x="958" y="6112"/>
                        </a:lnTo>
                        <a:lnTo>
                          <a:pt x="934" y="6060"/>
                        </a:lnTo>
                        <a:lnTo>
                          <a:pt x="882" y="5940"/>
                        </a:lnTo>
                        <a:lnTo>
                          <a:pt x="822" y="5646"/>
                        </a:lnTo>
                        <a:lnTo>
                          <a:pt x="814" y="5624"/>
                        </a:lnTo>
                        <a:lnTo>
                          <a:pt x="804" y="5558"/>
                        </a:lnTo>
                        <a:lnTo>
                          <a:pt x="804" y="5262"/>
                        </a:lnTo>
                        <a:lnTo>
                          <a:pt x="954" y="4336"/>
                        </a:lnTo>
                        <a:lnTo>
                          <a:pt x="1020" y="4336"/>
                        </a:lnTo>
                        <a:lnTo>
                          <a:pt x="1090" y="4314"/>
                        </a:lnTo>
                        <a:lnTo>
                          <a:pt x="1208" y="4286"/>
                        </a:lnTo>
                        <a:lnTo>
                          <a:pt x="1284" y="4262"/>
                        </a:lnTo>
                        <a:lnTo>
                          <a:pt x="1380" y="4228"/>
                        </a:lnTo>
                        <a:lnTo>
                          <a:pt x="1386" y="4296"/>
                        </a:lnTo>
                        <a:lnTo>
                          <a:pt x="1386" y="4426"/>
                        </a:lnTo>
                        <a:lnTo>
                          <a:pt x="1396" y="4512"/>
                        </a:lnTo>
                        <a:lnTo>
                          <a:pt x="1422" y="4676"/>
                        </a:lnTo>
                        <a:lnTo>
                          <a:pt x="1472" y="4926"/>
                        </a:lnTo>
                        <a:lnTo>
                          <a:pt x="1472" y="5034"/>
                        </a:lnTo>
                        <a:lnTo>
                          <a:pt x="1464" y="5078"/>
                        </a:lnTo>
                        <a:lnTo>
                          <a:pt x="1446" y="5120"/>
                        </a:lnTo>
                        <a:lnTo>
                          <a:pt x="1430" y="5198"/>
                        </a:lnTo>
                        <a:lnTo>
                          <a:pt x="1422" y="5274"/>
                        </a:lnTo>
                        <a:lnTo>
                          <a:pt x="1430" y="5308"/>
                        </a:lnTo>
                        <a:lnTo>
                          <a:pt x="1438" y="5328"/>
                        </a:lnTo>
                        <a:lnTo>
                          <a:pt x="1446" y="5362"/>
                        </a:lnTo>
                        <a:lnTo>
                          <a:pt x="1456" y="5394"/>
                        </a:lnTo>
                        <a:lnTo>
                          <a:pt x="1464" y="5472"/>
                        </a:lnTo>
                        <a:lnTo>
                          <a:pt x="1472" y="5568"/>
                        </a:lnTo>
                        <a:lnTo>
                          <a:pt x="1498" y="5578"/>
                        </a:lnTo>
                        <a:lnTo>
                          <a:pt x="1516" y="5558"/>
                        </a:lnTo>
                        <a:lnTo>
                          <a:pt x="1498" y="5328"/>
                        </a:lnTo>
                        <a:lnTo>
                          <a:pt x="1524" y="5362"/>
                        </a:lnTo>
                        <a:lnTo>
                          <a:pt x="1576" y="5394"/>
                        </a:lnTo>
                        <a:lnTo>
                          <a:pt x="1602" y="5426"/>
                        </a:lnTo>
                        <a:lnTo>
                          <a:pt x="1610" y="5460"/>
                        </a:lnTo>
                        <a:lnTo>
                          <a:pt x="1620" y="5482"/>
                        </a:lnTo>
                        <a:lnTo>
                          <a:pt x="1644" y="5568"/>
                        </a:lnTo>
                        <a:lnTo>
                          <a:pt x="1670" y="5624"/>
                        </a:lnTo>
                        <a:lnTo>
                          <a:pt x="1684" y="5664"/>
                        </a:lnTo>
                        <a:lnTo>
                          <a:pt x="1704" y="5688"/>
                        </a:lnTo>
                        <a:lnTo>
                          <a:pt x="1738" y="5698"/>
                        </a:lnTo>
                        <a:lnTo>
                          <a:pt x="1822" y="5710"/>
                        </a:lnTo>
                        <a:lnTo>
                          <a:pt x="1946" y="5722"/>
                        </a:lnTo>
                        <a:lnTo>
                          <a:pt x="1952" y="5698"/>
                        </a:lnTo>
                        <a:lnTo>
                          <a:pt x="1960" y="5676"/>
                        </a:lnTo>
                        <a:lnTo>
                          <a:pt x="1970" y="5632"/>
                        </a:lnTo>
                        <a:lnTo>
                          <a:pt x="1976" y="5612"/>
                        </a:lnTo>
                        <a:lnTo>
                          <a:pt x="1970" y="5568"/>
                        </a:lnTo>
                        <a:lnTo>
                          <a:pt x="1960" y="5524"/>
                        </a:lnTo>
                        <a:lnTo>
                          <a:pt x="1952" y="5512"/>
                        </a:lnTo>
                        <a:lnTo>
                          <a:pt x="1926" y="5492"/>
                        </a:lnTo>
                        <a:lnTo>
                          <a:pt x="1892" y="5448"/>
                        </a:lnTo>
                        <a:lnTo>
                          <a:pt x="1842" y="5404"/>
                        </a:lnTo>
                        <a:lnTo>
                          <a:pt x="1816" y="5362"/>
                        </a:lnTo>
                        <a:lnTo>
                          <a:pt x="1782" y="5316"/>
                        </a:lnTo>
                        <a:lnTo>
                          <a:pt x="1764" y="5284"/>
                        </a:lnTo>
                        <a:lnTo>
                          <a:pt x="1738" y="5242"/>
                        </a:lnTo>
                        <a:lnTo>
                          <a:pt x="1714" y="5164"/>
                        </a:lnTo>
                        <a:lnTo>
                          <a:pt x="1684" y="5066"/>
                        </a:lnTo>
                        <a:lnTo>
                          <a:pt x="1678" y="4098"/>
                        </a:lnTo>
                        <a:lnTo>
                          <a:pt x="1696" y="4088"/>
                        </a:lnTo>
                        <a:lnTo>
                          <a:pt x="1780" y="4024"/>
                        </a:lnTo>
                        <a:lnTo>
                          <a:pt x="1774" y="3808"/>
                        </a:lnTo>
                        <a:lnTo>
                          <a:pt x="1764" y="3484"/>
                        </a:lnTo>
                        <a:lnTo>
                          <a:pt x="1764" y="3030"/>
                        </a:lnTo>
                        <a:lnTo>
                          <a:pt x="1764" y="2640"/>
                        </a:lnTo>
                        <a:lnTo>
                          <a:pt x="1764" y="2566"/>
                        </a:lnTo>
                        <a:lnTo>
                          <a:pt x="1754" y="2500"/>
                        </a:lnTo>
                        <a:lnTo>
                          <a:pt x="1720" y="2360"/>
                        </a:lnTo>
                        <a:lnTo>
                          <a:pt x="1696" y="2272"/>
                        </a:lnTo>
                        <a:lnTo>
                          <a:pt x="1684" y="2228"/>
                        </a:lnTo>
                        <a:lnTo>
                          <a:pt x="1678" y="2164"/>
                        </a:lnTo>
                        <a:lnTo>
                          <a:pt x="1680" y="2164"/>
                        </a:lnTo>
                        <a:lnTo>
                          <a:pt x="1690" y="2158"/>
                        </a:lnTo>
                        <a:lnTo>
                          <a:pt x="1698" y="2150"/>
                        </a:lnTo>
                        <a:lnTo>
                          <a:pt x="1706" y="2144"/>
                        </a:lnTo>
                        <a:lnTo>
                          <a:pt x="1712" y="2134"/>
                        </a:lnTo>
                        <a:lnTo>
                          <a:pt x="1716" y="2126"/>
                        </a:lnTo>
                        <a:lnTo>
                          <a:pt x="1726" y="2110"/>
                        </a:lnTo>
                        <a:lnTo>
                          <a:pt x="1736" y="2094"/>
                        </a:lnTo>
                        <a:lnTo>
                          <a:pt x="1744" y="2078"/>
                        </a:lnTo>
                        <a:lnTo>
                          <a:pt x="1750" y="2056"/>
                        </a:lnTo>
                        <a:lnTo>
                          <a:pt x="1754" y="2030"/>
                        </a:lnTo>
                        <a:lnTo>
                          <a:pt x="1760" y="1998"/>
                        </a:lnTo>
                        <a:lnTo>
                          <a:pt x="1760" y="1958"/>
                        </a:lnTo>
                        <a:lnTo>
                          <a:pt x="1754" y="1908"/>
                        </a:lnTo>
                        <a:lnTo>
                          <a:pt x="1750" y="1806"/>
                        </a:lnTo>
                        <a:lnTo>
                          <a:pt x="1750" y="1722"/>
                        </a:lnTo>
                        <a:lnTo>
                          <a:pt x="1754" y="1654"/>
                        </a:lnTo>
                        <a:lnTo>
                          <a:pt x="1744" y="1562"/>
                        </a:lnTo>
                        <a:lnTo>
                          <a:pt x="1724" y="1374"/>
                        </a:lnTo>
                        <a:lnTo>
                          <a:pt x="1714" y="1276"/>
                        </a:lnTo>
                        <a:lnTo>
                          <a:pt x="1706" y="1188"/>
                        </a:lnTo>
                        <a:lnTo>
                          <a:pt x="1702" y="1126"/>
                        </a:lnTo>
                        <a:lnTo>
                          <a:pt x="1704" y="1106"/>
                        </a:lnTo>
                        <a:lnTo>
                          <a:pt x="1704" y="1098"/>
                        </a:lnTo>
                        <a:lnTo>
                          <a:pt x="1740" y="1390"/>
                        </a:lnTo>
                        <a:lnTo>
                          <a:pt x="1766" y="1596"/>
                        </a:lnTo>
                        <a:lnTo>
                          <a:pt x="1780" y="1708"/>
                        </a:lnTo>
                        <a:lnTo>
                          <a:pt x="1784" y="1730"/>
                        </a:lnTo>
                        <a:lnTo>
                          <a:pt x="1788" y="1734"/>
                        </a:lnTo>
                        <a:lnTo>
                          <a:pt x="1790" y="1738"/>
                        </a:lnTo>
                        <a:lnTo>
                          <a:pt x="1792" y="1752"/>
                        </a:lnTo>
                        <a:lnTo>
                          <a:pt x="1800" y="1818"/>
                        </a:lnTo>
                        <a:lnTo>
                          <a:pt x="1808" y="1882"/>
                        </a:lnTo>
                        <a:lnTo>
                          <a:pt x="1812" y="1910"/>
                        </a:lnTo>
                        <a:lnTo>
                          <a:pt x="1812" y="1930"/>
                        </a:lnTo>
                        <a:lnTo>
                          <a:pt x="1814" y="1982"/>
                        </a:lnTo>
                        <a:lnTo>
                          <a:pt x="1816" y="2058"/>
                        </a:lnTo>
                        <a:lnTo>
                          <a:pt x="1826" y="2144"/>
                        </a:lnTo>
                        <a:lnTo>
                          <a:pt x="1836" y="2242"/>
                        </a:lnTo>
                        <a:lnTo>
                          <a:pt x="1850" y="2342"/>
                        </a:lnTo>
                        <a:lnTo>
                          <a:pt x="1860" y="2422"/>
                        </a:lnTo>
                        <a:lnTo>
                          <a:pt x="1864" y="2452"/>
                        </a:lnTo>
                        <a:lnTo>
                          <a:pt x="1878" y="2496"/>
                        </a:lnTo>
                        <a:lnTo>
                          <a:pt x="1994" y="2596"/>
                        </a:lnTo>
                        <a:lnTo>
                          <a:pt x="2208" y="2596"/>
                        </a:lnTo>
                        <a:lnTo>
                          <a:pt x="2256" y="2502"/>
                        </a:lnTo>
                        <a:lnTo>
                          <a:pt x="2244" y="2390"/>
                        </a:lnTo>
                        <a:lnTo>
                          <a:pt x="2226" y="2262"/>
                        </a:lnTo>
                        <a:lnTo>
                          <a:pt x="2202" y="2118"/>
                        </a:lnTo>
                        <a:lnTo>
                          <a:pt x="2178" y="1962"/>
                        </a:lnTo>
                        <a:lnTo>
                          <a:pt x="2120" y="1634"/>
                        </a:lnTo>
                        <a:lnTo>
                          <a:pt x="2056" y="1298"/>
                        </a:lnTo>
                        <a:lnTo>
                          <a:pt x="1994" y="984"/>
                        </a:lnTo>
                        <a:lnTo>
                          <a:pt x="1936" y="716"/>
                        </a:lnTo>
                        <a:lnTo>
                          <a:pt x="1912" y="608"/>
                        </a:lnTo>
                        <a:lnTo>
                          <a:pt x="1890" y="522"/>
                        </a:lnTo>
                        <a:lnTo>
                          <a:pt x="1872" y="460"/>
                        </a:lnTo>
                        <a:lnTo>
                          <a:pt x="1866" y="438"/>
                        </a:lnTo>
                        <a:lnTo>
                          <a:pt x="1860" y="426"/>
                        </a:lnTo>
                        <a:close/>
                      </a:path>
                    </a:pathLst>
                  </a:custGeom>
                  <a:solidFill>
                    <a:srgbClr val="020202"/>
                  </a:solidFill>
                  <a:ln w="9525">
                    <a:noFill/>
                    <a:round/>
                    <a:headEnd/>
                    <a:tailEnd/>
                  </a:ln>
                </p:spPr>
                <p:txBody>
                  <a:bodyPr/>
                  <a:lstStyle/>
                  <a:p>
                    <a:endParaRPr lang="nb-NO" sz="1400">
                      <a:solidFill>
                        <a:srgbClr val="000000"/>
                      </a:solidFill>
                      <a:latin typeface="Calibri" pitchFamily="34" charset="0"/>
                    </a:endParaRPr>
                  </a:p>
                </p:txBody>
              </p:sp>
              <p:grpSp>
                <p:nvGrpSpPr>
                  <p:cNvPr id="51" name="Gruppe 225"/>
                  <p:cNvGrpSpPr>
                    <a:grpSpLocks/>
                  </p:cNvGrpSpPr>
                  <p:nvPr/>
                </p:nvGrpSpPr>
                <p:grpSpPr bwMode="auto">
                  <a:xfrm>
                    <a:off x="4072344" y="257177"/>
                    <a:ext cx="536043" cy="964799"/>
                    <a:chOff x="4014023" y="2064703"/>
                    <a:chExt cx="1633414" cy="2939916"/>
                  </a:xfrm>
                </p:grpSpPr>
                <p:sp>
                  <p:nvSpPr>
                    <p:cNvPr id="61" name="Freeform 7"/>
                    <p:cNvSpPr>
                      <a:spLocks/>
                    </p:cNvSpPr>
                    <p:nvPr/>
                  </p:nvSpPr>
                  <p:spPr bwMode="auto">
                    <a:xfrm>
                      <a:off x="5441832" y="3308397"/>
                      <a:ext cx="57116" cy="844345"/>
                    </a:xfrm>
                    <a:custGeom>
                      <a:avLst/>
                      <a:gdLst>
                        <a:gd name="T0" fmla="*/ 0 w 29"/>
                        <a:gd name="T1" fmla="*/ 2147483647 h 456"/>
                        <a:gd name="T2" fmla="*/ 2147483647 w 29"/>
                        <a:gd name="T3" fmla="*/ 2147483647 h 456"/>
                        <a:gd name="T4" fmla="*/ 2147483647 w 29"/>
                        <a:gd name="T5" fmla="*/ 2147483647 h 456"/>
                        <a:gd name="T6" fmla="*/ 2147483647 w 29"/>
                        <a:gd name="T7" fmla="*/ 2147483647 h 456"/>
                        <a:gd name="T8" fmla="*/ 2147483647 w 29"/>
                        <a:gd name="T9" fmla="*/ 2147483647 h 456"/>
                        <a:gd name="T10" fmla="*/ 2147483647 w 29"/>
                        <a:gd name="T11" fmla="*/ 2147483647 h 456"/>
                        <a:gd name="T12" fmla="*/ 2147483647 w 29"/>
                        <a:gd name="T13" fmla="*/ 2147483647 h 456"/>
                        <a:gd name="T14" fmla="*/ 2147483647 w 29"/>
                        <a:gd name="T15" fmla="*/ 2147483647 h 456"/>
                        <a:gd name="T16" fmla="*/ 2147483647 w 29"/>
                        <a:gd name="T17" fmla="*/ 2147483647 h 456"/>
                        <a:gd name="T18" fmla="*/ 2147483647 w 29"/>
                        <a:gd name="T19" fmla="*/ 2147483647 h 456"/>
                        <a:gd name="T20" fmla="*/ 2147483647 w 29"/>
                        <a:gd name="T21" fmla="*/ 2147483647 h 456"/>
                        <a:gd name="T22" fmla="*/ 2147483647 w 29"/>
                        <a:gd name="T23" fmla="*/ 2147483647 h 456"/>
                        <a:gd name="T24" fmla="*/ 2147483647 w 29"/>
                        <a:gd name="T25" fmla="*/ 2147483647 h 456"/>
                        <a:gd name="T26" fmla="*/ 2147483647 w 29"/>
                        <a:gd name="T27" fmla="*/ 0 h 456"/>
                        <a:gd name="T28" fmla="*/ 2147483647 w 29"/>
                        <a:gd name="T29" fmla="*/ 0 h 456"/>
                        <a:gd name="T30" fmla="*/ 2147483647 w 29"/>
                        <a:gd name="T31" fmla="*/ 2147483647 h 456"/>
                        <a:gd name="T32" fmla="*/ 2147483647 w 29"/>
                        <a:gd name="T33" fmla="*/ 2147483647 h 456"/>
                        <a:gd name="T34" fmla="*/ 2147483647 w 29"/>
                        <a:gd name="T35" fmla="*/ 2147483647 h 456"/>
                        <a:gd name="T36" fmla="*/ 0 w 29"/>
                        <a:gd name="T37" fmla="*/ 2147483647 h 4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456"/>
                        <a:gd name="T59" fmla="*/ 29 w 29"/>
                        <a:gd name="T60" fmla="*/ 456 h 4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456">
                          <a:moveTo>
                            <a:pt x="0" y="207"/>
                          </a:moveTo>
                          <a:lnTo>
                            <a:pt x="2" y="262"/>
                          </a:lnTo>
                          <a:lnTo>
                            <a:pt x="7" y="336"/>
                          </a:lnTo>
                          <a:lnTo>
                            <a:pt x="13" y="408"/>
                          </a:lnTo>
                          <a:lnTo>
                            <a:pt x="22" y="456"/>
                          </a:lnTo>
                          <a:lnTo>
                            <a:pt x="29" y="455"/>
                          </a:lnTo>
                          <a:lnTo>
                            <a:pt x="19" y="408"/>
                          </a:lnTo>
                          <a:lnTo>
                            <a:pt x="13" y="336"/>
                          </a:lnTo>
                          <a:lnTo>
                            <a:pt x="8" y="262"/>
                          </a:lnTo>
                          <a:lnTo>
                            <a:pt x="8" y="207"/>
                          </a:lnTo>
                          <a:lnTo>
                            <a:pt x="11" y="154"/>
                          </a:lnTo>
                          <a:lnTo>
                            <a:pt x="15" y="86"/>
                          </a:lnTo>
                          <a:lnTo>
                            <a:pt x="19" y="27"/>
                          </a:lnTo>
                          <a:lnTo>
                            <a:pt x="21" y="0"/>
                          </a:lnTo>
                          <a:lnTo>
                            <a:pt x="15" y="0"/>
                          </a:lnTo>
                          <a:lnTo>
                            <a:pt x="13" y="27"/>
                          </a:lnTo>
                          <a:lnTo>
                            <a:pt x="8" y="86"/>
                          </a:lnTo>
                          <a:lnTo>
                            <a:pt x="4" y="154"/>
                          </a:lnTo>
                          <a:lnTo>
                            <a:pt x="0" y="207"/>
                          </a:lnTo>
                          <a:close/>
                        </a:path>
                      </a:pathLst>
                    </a:custGeom>
                    <a:solidFill>
                      <a:srgbClr val="7F7F7F"/>
                    </a:solidFill>
                    <a:ln w="9525">
                      <a:noFill/>
                      <a:round/>
                      <a:headEnd/>
                      <a:tailEnd/>
                    </a:ln>
                  </p:spPr>
                  <p:txBody>
                    <a:bodyPr/>
                    <a:lstStyle/>
                    <a:p>
                      <a:endParaRPr lang="nb-NO" sz="1400">
                        <a:solidFill>
                          <a:srgbClr val="000000"/>
                        </a:solidFill>
                        <a:latin typeface="Calibri" pitchFamily="34" charset="0"/>
                      </a:endParaRPr>
                    </a:p>
                  </p:txBody>
                </p:sp>
                <p:sp>
                  <p:nvSpPr>
                    <p:cNvPr id="62" name="Freeform 10"/>
                    <p:cNvSpPr>
                      <a:spLocks/>
                    </p:cNvSpPr>
                    <p:nvPr/>
                  </p:nvSpPr>
                  <p:spPr bwMode="auto">
                    <a:xfrm>
                      <a:off x="4059713" y="2064703"/>
                      <a:ext cx="1462080" cy="1643050"/>
                    </a:xfrm>
                    <a:custGeom>
                      <a:avLst/>
                      <a:gdLst>
                        <a:gd name="T0" fmla="*/ 2147483647 w 798"/>
                        <a:gd name="T1" fmla="*/ 2147483647 h 897"/>
                        <a:gd name="T2" fmla="*/ 2147483647 w 798"/>
                        <a:gd name="T3" fmla="*/ 2147483647 h 897"/>
                        <a:gd name="T4" fmla="*/ 2147483647 w 798"/>
                        <a:gd name="T5" fmla="*/ 2147483647 h 897"/>
                        <a:gd name="T6" fmla="*/ 2147483647 w 798"/>
                        <a:gd name="T7" fmla="*/ 2147483647 h 897"/>
                        <a:gd name="T8" fmla="*/ 2147483647 w 798"/>
                        <a:gd name="T9" fmla="*/ 2147483647 h 897"/>
                        <a:gd name="T10" fmla="*/ 2147483647 w 798"/>
                        <a:gd name="T11" fmla="*/ 2147483647 h 897"/>
                        <a:gd name="T12" fmla="*/ 2147483647 w 798"/>
                        <a:gd name="T13" fmla="*/ 2147483647 h 897"/>
                        <a:gd name="T14" fmla="*/ 2147483647 w 798"/>
                        <a:gd name="T15" fmla="*/ 2147483647 h 897"/>
                        <a:gd name="T16" fmla="*/ 2147483647 w 798"/>
                        <a:gd name="T17" fmla="*/ 2147483647 h 897"/>
                        <a:gd name="T18" fmla="*/ 2147483647 w 798"/>
                        <a:gd name="T19" fmla="*/ 2147483647 h 897"/>
                        <a:gd name="T20" fmla="*/ 2147483647 w 798"/>
                        <a:gd name="T21" fmla="*/ 2147483647 h 897"/>
                        <a:gd name="T22" fmla="*/ 2147483647 w 798"/>
                        <a:gd name="T23" fmla="*/ 2147483647 h 897"/>
                        <a:gd name="T24" fmla="*/ 2147483647 w 798"/>
                        <a:gd name="T25" fmla="*/ 2147483647 h 897"/>
                        <a:gd name="T26" fmla="*/ 2147483647 w 798"/>
                        <a:gd name="T27" fmla="*/ 2147483647 h 897"/>
                        <a:gd name="T28" fmla="*/ 2147483647 w 798"/>
                        <a:gd name="T29" fmla="*/ 2147483647 h 897"/>
                        <a:gd name="T30" fmla="*/ 2147483647 w 798"/>
                        <a:gd name="T31" fmla="*/ 0 h 897"/>
                        <a:gd name="T32" fmla="*/ 2147483647 w 798"/>
                        <a:gd name="T33" fmla="*/ 2147483647 h 897"/>
                        <a:gd name="T34" fmla="*/ 2147483647 w 798"/>
                        <a:gd name="T35" fmla="*/ 2147483647 h 897"/>
                        <a:gd name="T36" fmla="*/ 2147483647 w 798"/>
                        <a:gd name="T37" fmla="*/ 2147483647 h 897"/>
                        <a:gd name="T38" fmla="*/ 2147483647 w 798"/>
                        <a:gd name="T39" fmla="*/ 2147483647 h 897"/>
                        <a:gd name="T40" fmla="*/ 2147483647 w 798"/>
                        <a:gd name="T41" fmla="*/ 2147483647 h 897"/>
                        <a:gd name="T42" fmla="*/ 2147483647 w 798"/>
                        <a:gd name="T43" fmla="*/ 2147483647 h 897"/>
                        <a:gd name="T44" fmla="*/ 2147483647 w 798"/>
                        <a:gd name="T45" fmla="*/ 2147483647 h 897"/>
                        <a:gd name="T46" fmla="*/ 2147483647 w 798"/>
                        <a:gd name="T47" fmla="*/ 2147483647 h 897"/>
                        <a:gd name="T48" fmla="*/ 2147483647 w 798"/>
                        <a:gd name="T49" fmla="*/ 2147483647 h 897"/>
                        <a:gd name="T50" fmla="*/ 2147483647 w 798"/>
                        <a:gd name="T51" fmla="*/ 2147483647 h 897"/>
                        <a:gd name="T52" fmla="*/ 2147483647 w 798"/>
                        <a:gd name="T53" fmla="*/ 2147483647 h 897"/>
                        <a:gd name="T54" fmla="*/ 2147483647 w 798"/>
                        <a:gd name="T55" fmla="*/ 2147483647 h 897"/>
                        <a:gd name="T56" fmla="*/ 2147483647 w 798"/>
                        <a:gd name="T57" fmla="*/ 2147483647 h 897"/>
                        <a:gd name="T58" fmla="*/ 2147483647 w 798"/>
                        <a:gd name="T59" fmla="*/ 2147483647 h 897"/>
                        <a:gd name="T60" fmla="*/ 2147483647 w 798"/>
                        <a:gd name="T61" fmla="*/ 2147483647 h 897"/>
                        <a:gd name="T62" fmla="*/ 2147483647 w 798"/>
                        <a:gd name="T63" fmla="*/ 2147483647 h 897"/>
                        <a:gd name="T64" fmla="*/ 2147483647 w 798"/>
                        <a:gd name="T65" fmla="*/ 2147483647 h 897"/>
                        <a:gd name="T66" fmla="*/ 2147483647 w 798"/>
                        <a:gd name="T67" fmla="*/ 2147483647 h 897"/>
                        <a:gd name="T68" fmla="*/ 2147483647 w 798"/>
                        <a:gd name="T69" fmla="*/ 2147483647 h 897"/>
                        <a:gd name="T70" fmla="*/ 2147483647 w 798"/>
                        <a:gd name="T71" fmla="*/ 2147483647 h 897"/>
                        <a:gd name="T72" fmla="*/ 2147483647 w 798"/>
                        <a:gd name="T73" fmla="*/ 2147483647 h 897"/>
                        <a:gd name="T74" fmla="*/ 2147483647 w 798"/>
                        <a:gd name="T75" fmla="*/ 2147483647 h 897"/>
                        <a:gd name="T76" fmla="*/ 2147483647 w 798"/>
                        <a:gd name="T77" fmla="*/ 2147483647 h 897"/>
                        <a:gd name="T78" fmla="*/ 2147483647 w 798"/>
                        <a:gd name="T79" fmla="*/ 2147483647 h 897"/>
                        <a:gd name="T80" fmla="*/ 2147483647 w 798"/>
                        <a:gd name="T81" fmla="*/ 2147483647 h 897"/>
                        <a:gd name="T82" fmla="*/ 2147483647 w 798"/>
                        <a:gd name="T83" fmla="*/ 2147483647 h 897"/>
                        <a:gd name="T84" fmla="*/ 2147483647 w 798"/>
                        <a:gd name="T85" fmla="*/ 2147483647 h 897"/>
                        <a:gd name="T86" fmla="*/ 2147483647 w 798"/>
                        <a:gd name="T87" fmla="*/ 2147483647 h 897"/>
                        <a:gd name="T88" fmla="*/ 2147483647 w 798"/>
                        <a:gd name="T89" fmla="*/ 2147483647 h 897"/>
                        <a:gd name="T90" fmla="*/ 2147483647 w 798"/>
                        <a:gd name="T91" fmla="*/ 2147483647 h 897"/>
                        <a:gd name="T92" fmla="*/ 2147483647 w 798"/>
                        <a:gd name="T93" fmla="*/ 2147483647 h 8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8"/>
                        <a:gd name="T142" fmla="*/ 0 h 897"/>
                        <a:gd name="T143" fmla="*/ 798 w 798"/>
                        <a:gd name="T144" fmla="*/ 897 h 8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8" h="897">
                          <a:moveTo>
                            <a:pt x="735" y="653"/>
                          </a:moveTo>
                          <a:lnTo>
                            <a:pt x="735" y="648"/>
                          </a:lnTo>
                          <a:lnTo>
                            <a:pt x="738" y="632"/>
                          </a:lnTo>
                          <a:lnTo>
                            <a:pt x="741" y="607"/>
                          </a:lnTo>
                          <a:lnTo>
                            <a:pt x="748" y="574"/>
                          </a:lnTo>
                          <a:lnTo>
                            <a:pt x="751" y="556"/>
                          </a:lnTo>
                          <a:lnTo>
                            <a:pt x="752" y="556"/>
                          </a:lnTo>
                          <a:lnTo>
                            <a:pt x="755" y="556"/>
                          </a:lnTo>
                          <a:lnTo>
                            <a:pt x="766" y="534"/>
                          </a:lnTo>
                          <a:lnTo>
                            <a:pt x="782" y="501"/>
                          </a:lnTo>
                          <a:lnTo>
                            <a:pt x="795" y="474"/>
                          </a:lnTo>
                          <a:lnTo>
                            <a:pt x="798" y="446"/>
                          </a:lnTo>
                          <a:lnTo>
                            <a:pt x="788" y="408"/>
                          </a:lnTo>
                          <a:lnTo>
                            <a:pt x="777" y="363"/>
                          </a:lnTo>
                          <a:lnTo>
                            <a:pt x="773" y="320"/>
                          </a:lnTo>
                          <a:lnTo>
                            <a:pt x="766" y="281"/>
                          </a:lnTo>
                          <a:lnTo>
                            <a:pt x="752" y="243"/>
                          </a:lnTo>
                          <a:lnTo>
                            <a:pt x="746" y="232"/>
                          </a:lnTo>
                          <a:lnTo>
                            <a:pt x="738" y="218"/>
                          </a:lnTo>
                          <a:lnTo>
                            <a:pt x="729" y="201"/>
                          </a:lnTo>
                          <a:lnTo>
                            <a:pt x="716" y="182"/>
                          </a:lnTo>
                          <a:lnTo>
                            <a:pt x="702" y="160"/>
                          </a:lnTo>
                          <a:lnTo>
                            <a:pt x="685" y="138"/>
                          </a:lnTo>
                          <a:lnTo>
                            <a:pt x="667" y="116"/>
                          </a:lnTo>
                          <a:lnTo>
                            <a:pt x="645" y="94"/>
                          </a:lnTo>
                          <a:lnTo>
                            <a:pt x="623" y="74"/>
                          </a:lnTo>
                          <a:lnTo>
                            <a:pt x="598" y="54"/>
                          </a:lnTo>
                          <a:lnTo>
                            <a:pt x="572" y="36"/>
                          </a:lnTo>
                          <a:lnTo>
                            <a:pt x="542" y="22"/>
                          </a:lnTo>
                          <a:lnTo>
                            <a:pt x="510" y="10"/>
                          </a:lnTo>
                          <a:lnTo>
                            <a:pt x="476" y="3"/>
                          </a:lnTo>
                          <a:lnTo>
                            <a:pt x="440" y="0"/>
                          </a:lnTo>
                          <a:lnTo>
                            <a:pt x="402" y="3"/>
                          </a:lnTo>
                          <a:lnTo>
                            <a:pt x="397" y="3"/>
                          </a:lnTo>
                          <a:lnTo>
                            <a:pt x="386" y="3"/>
                          </a:lnTo>
                          <a:lnTo>
                            <a:pt x="369" y="3"/>
                          </a:lnTo>
                          <a:lnTo>
                            <a:pt x="347" y="7"/>
                          </a:lnTo>
                          <a:lnTo>
                            <a:pt x="320" y="10"/>
                          </a:lnTo>
                          <a:lnTo>
                            <a:pt x="292" y="14"/>
                          </a:lnTo>
                          <a:lnTo>
                            <a:pt x="262" y="22"/>
                          </a:lnTo>
                          <a:lnTo>
                            <a:pt x="232" y="33"/>
                          </a:lnTo>
                          <a:lnTo>
                            <a:pt x="187" y="62"/>
                          </a:lnTo>
                          <a:lnTo>
                            <a:pt x="146" y="104"/>
                          </a:lnTo>
                          <a:lnTo>
                            <a:pt x="110" y="154"/>
                          </a:lnTo>
                          <a:lnTo>
                            <a:pt x="78" y="209"/>
                          </a:lnTo>
                          <a:lnTo>
                            <a:pt x="53" y="262"/>
                          </a:lnTo>
                          <a:lnTo>
                            <a:pt x="34" y="309"/>
                          </a:lnTo>
                          <a:lnTo>
                            <a:pt x="22" y="345"/>
                          </a:lnTo>
                          <a:lnTo>
                            <a:pt x="17" y="364"/>
                          </a:lnTo>
                          <a:lnTo>
                            <a:pt x="12" y="403"/>
                          </a:lnTo>
                          <a:lnTo>
                            <a:pt x="6" y="450"/>
                          </a:lnTo>
                          <a:lnTo>
                            <a:pt x="1" y="493"/>
                          </a:lnTo>
                          <a:lnTo>
                            <a:pt x="0" y="519"/>
                          </a:lnTo>
                          <a:lnTo>
                            <a:pt x="3" y="562"/>
                          </a:lnTo>
                          <a:lnTo>
                            <a:pt x="11" y="637"/>
                          </a:lnTo>
                          <a:lnTo>
                            <a:pt x="25" y="712"/>
                          </a:lnTo>
                          <a:lnTo>
                            <a:pt x="40" y="759"/>
                          </a:lnTo>
                          <a:lnTo>
                            <a:pt x="55" y="785"/>
                          </a:lnTo>
                          <a:lnTo>
                            <a:pt x="66" y="813"/>
                          </a:lnTo>
                          <a:lnTo>
                            <a:pt x="70" y="838"/>
                          </a:lnTo>
                          <a:lnTo>
                            <a:pt x="67" y="855"/>
                          </a:lnTo>
                          <a:lnTo>
                            <a:pt x="61" y="866"/>
                          </a:lnTo>
                          <a:lnTo>
                            <a:pt x="58" y="877"/>
                          </a:lnTo>
                          <a:lnTo>
                            <a:pt x="55" y="886"/>
                          </a:lnTo>
                          <a:lnTo>
                            <a:pt x="55" y="890"/>
                          </a:lnTo>
                          <a:lnTo>
                            <a:pt x="62" y="886"/>
                          </a:lnTo>
                          <a:lnTo>
                            <a:pt x="78" y="877"/>
                          </a:lnTo>
                          <a:lnTo>
                            <a:pt x="92" y="860"/>
                          </a:lnTo>
                          <a:lnTo>
                            <a:pt x="100" y="838"/>
                          </a:lnTo>
                          <a:lnTo>
                            <a:pt x="100" y="817"/>
                          </a:lnTo>
                          <a:lnTo>
                            <a:pt x="100" y="808"/>
                          </a:lnTo>
                          <a:lnTo>
                            <a:pt x="100" y="803"/>
                          </a:lnTo>
                          <a:lnTo>
                            <a:pt x="127" y="855"/>
                          </a:lnTo>
                          <a:lnTo>
                            <a:pt x="130" y="861"/>
                          </a:lnTo>
                          <a:lnTo>
                            <a:pt x="136" y="874"/>
                          </a:lnTo>
                          <a:lnTo>
                            <a:pt x="147" y="888"/>
                          </a:lnTo>
                          <a:lnTo>
                            <a:pt x="161" y="897"/>
                          </a:lnTo>
                          <a:lnTo>
                            <a:pt x="171" y="896"/>
                          </a:lnTo>
                          <a:lnTo>
                            <a:pt x="190" y="888"/>
                          </a:lnTo>
                          <a:lnTo>
                            <a:pt x="220" y="877"/>
                          </a:lnTo>
                          <a:lnTo>
                            <a:pt x="257" y="861"/>
                          </a:lnTo>
                          <a:lnTo>
                            <a:pt x="301" y="843"/>
                          </a:lnTo>
                          <a:lnTo>
                            <a:pt x="348" y="822"/>
                          </a:lnTo>
                          <a:lnTo>
                            <a:pt x="400" y="800"/>
                          </a:lnTo>
                          <a:lnTo>
                            <a:pt x="454" y="777"/>
                          </a:lnTo>
                          <a:lnTo>
                            <a:pt x="506" y="753"/>
                          </a:lnTo>
                          <a:lnTo>
                            <a:pt x="557" y="731"/>
                          </a:lnTo>
                          <a:lnTo>
                            <a:pt x="605" y="711"/>
                          </a:lnTo>
                          <a:lnTo>
                            <a:pt x="647" y="692"/>
                          </a:lnTo>
                          <a:lnTo>
                            <a:pt x="683" y="676"/>
                          </a:lnTo>
                          <a:lnTo>
                            <a:pt x="711" y="664"/>
                          </a:lnTo>
                          <a:lnTo>
                            <a:pt x="729" y="656"/>
                          </a:lnTo>
                          <a:lnTo>
                            <a:pt x="735" y="653"/>
                          </a:lnTo>
                          <a:close/>
                        </a:path>
                      </a:pathLst>
                    </a:custGeom>
                    <a:solidFill>
                      <a:srgbClr val="000000"/>
                    </a:solidFill>
                    <a:ln w="9525">
                      <a:noFill/>
                      <a:round/>
                      <a:headEnd/>
                      <a:tailEnd/>
                    </a:ln>
                  </p:spPr>
                  <p:txBody>
                    <a:bodyPr/>
                    <a:lstStyle/>
                    <a:p>
                      <a:endParaRPr lang="nb-NO" sz="1400">
                        <a:solidFill>
                          <a:srgbClr val="000000"/>
                        </a:solidFill>
                        <a:latin typeface="Calibri" pitchFamily="34" charset="0"/>
                      </a:endParaRPr>
                    </a:p>
                  </p:txBody>
                </p:sp>
                <p:sp>
                  <p:nvSpPr>
                    <p:cNvPr id="63" name="Freeform 11"/>
                    <p:cNvSpPr>
                      <a:spLocks/>
                    </p:cNvSpPr>
                    <p:nvPr/>
                  </p:nvSpPr>
                  <p:spPr bwMode="auto">
                    <a:xfrm>
                      <a:off x="4139667" y="2167390"/>
                      <a:ext cx="1302165" cy="467816"/>
                    </a:xfrm>
                    <a:custGeom>
                      <a:avLst/>
                      <a:gdLst>
                        <a:gd name="T0" fmla="*/ 2147483647 w 709"/>
                        <a:gd name="T1" fmla="*/ 2147483647 h 253"/>
                        <a:gd name="T2" fmla="*/ 2147483647 w 709"/>
                        <a:gd name="T3" fmla="*/ 2147483647 h 253"/>
                        <a:gd name="T4" fmla="*/ 2147483647 w 709"/>
                        <a:gd name="T5" fmla="*/ 2147483647 h 253"/>
                        <a:gd name="T6" fmla="*/ 2147483647 w 709"/>
                        <a:gd name="T7" fmla="*/ 2147483647 h 253"/>
                        <a:gd name="T8" fmla="*/ 2147483647 w 709"/>
                        <a:gd name="T9" fmla="*/ 2147483647 h 253"/>
                        <a:gd name="T10" fmla="*/ 2147483647 w 709"/>
                        <a:gd name="T11" fmla="*/ 2147483647 h 253"/>
                        <a:gd name="T12" fmla="*/ 2147483647 w 709"/>
                        <a:gd name="T13" fmla="*/ 2147483647 h 253"/>
                        <a:gd name="T14" fmla="*/ 2147483647 w 709"/>
                        <a:gd name="T15" fmla="*/ 2147483647 h 253"/>
                        <a:gd name="T16" fmla="*/ 2147483647 w 709"/>
                        <a:gd name="T17" fmla="*/ 2147483647 h 253"/>
                        <a:gd name="T18" fmla="*/ 2147483647 w 709"/>
                        <a:gd name="T19" fmla="*/ 2147483647 h 253"/>
                        <a:gd name="T20" fmla="*/ 2147483647 w 709"/>
                        <a:gd name="T21" fmla="*/ 2147483647 h 253"/>
                        <a:gd name="T22" fmla="*/ 2147483647 w 709"/>
                        <a:gd name="T23" fmla="*/ 2147483647 h 253"/>
                        <a:gd name="T24" fmla="*/ 2147483647 w 709"/>
                        <a:gd name="T25" fmla="*/ 2147483647 h 253"/>
                        <a:gd name="T26" fmla="*/ 2147483647 w 709"/>
                        <a:gd name="T27" fmla="*/ 2147483647 h 253"/>
                        <a:gd name="T28" fmla="*/ 2147483647 w 709"/>
                        <a:gd name="T29" fmla="*/ 2147483647 h 253"/>
                        <a:gd name="T30" fmla="*/ 2147483647 w 709"/>
                        <a:gd name="T31" fmla="*/ 2147483647 h 253"/>
                        <a:gd name="T32" fmla="*/ 2147483647 w 709"/>
                        <a:gd name="T33" fmla="*/ 2147483647 h 253"/>
                        <a:gd name="T34" fmla="*/ 2147483647 w 709"/>
                        <a:gd name="T35" fmla="*/ 2147483647 h 253"/>
                        <a:gd name="T36" fmla="*/ 2147483647 w 709"/>
                        <a:gd name="T37" fmla="*/ 2147483647 h 253"/>
                        <a:gd name="T38" fmla="*/ 2147483647 w 709"/>
                        <a:gd name="T39" fmla="*/ 2147483647 h 253"/>
                        <a:gd name="T40" fmla="*/ 2147483647 w 709"/>
                        <a:gd name="T41" fmla="*/ 2147483647 h 253"/>
                        <a:gd name="T42" fmla="*/ 2147483647 w 709"/>
                        <a:gd name="T43" fmla="*/ 2147483647 h 253"/>
                        <a:gd name="T44" fmla="*/ 2147483647 w 709"/>
                        <a:gd name="T45" fmla="*/ 2147483647 h 253"/>
                        <a:gd name="T46" fmla="*/ 2147483647 w 709"/>
                        <a:gd name="T47" fmla="*/ 2147483647 h 253"/>
                        <a:gd name="T48" fmla="*/ 2147483647 w 709"/>
                        <a:gd name="T49" fmla="*/ 2147483647 h 253"/>
                        <a:gd name="T50" fmla="*/ 2147483647 w 709"/>
                        <a:gd name="T51" fmla="*/ 0 h 253"/>
                        <a:gd name="T52" fmla="*/ 2147483647 w 709"/>
                        <a:gd name="T53" fmla="*/ 2147483647 h 253"/>
                        <a:gd name="T54" fmla="*/ 2147483647 w 709"/>
                        <a:gd name="T55" fmla="*/ 2147483647 h 253"/>
                        <a:gd name="T56" fmla="*/ 2147483647 w 709"/>
                        <a:gd name="T57" fmla="*/ 2147483647 h 253"/>
                        <a:gd name="T58" fmla="*/ 2147483647 w 709"/>
                        <a:gd name="T59" fmla="*/ 2147483647 h 253"/>
                        <a:gd name="T60" fmla="*/ 2147483647 w 709"/>
                        <a:gd name="T61" fmla="*/ 2147483647 h 253"/>
                        <a:gd name="T62" fmla="*/ 2147483647 w 709"/>
                        <a:gd name="T63" fmla="*/ 2147483647 h 253"/>
                        <a:gd name="T64" fmla="*/ 2147483647 w 709"/>
                        <a:gd name="T65" fmla="*/ 2147483647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9"/>
                        <a:gd name="T100" fmla="*/ 0 h 253"/>
                        <a:gd name="T101" fmla="*/ 709 w 709"/>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9" h="253">
                          <a:moveTo>
                            <a:pt x="0" y="221"/>
                          </a:moveTo>
                          <a:lnTo>
                            <a:pt x="6" y="225"/>
                          </a:lnTo>
                          <a:lnTo>
                            <a:pt x="8" y="221"/>
                          </a:lnTo>
                          <a:lnTo>
                            <a:pt x="11" y="214"/>
                          </a:lnTo>
                          <a:lnTo>
                            <a:pt x="19" y="203"/>
                          </a:lnTo>
                          <a:lnTo>
                            <a:pt x="28" y="187"/>
                          </a:lnTo>
                          <a:lnTo>
                            <a:pt x="41" y="170"/>
                          </a:lnTo>
                          <a:lnTo>
                            <a:pt x="57" y="149"/>
                          </a:lnTo>
                          <a:lnTo>
                            <a:pt x="75" y="129"/>
                          </a:lnTo>
                          <a:lnTo>
                            <a:pt x="97" y="107"/>
                          </a:lnTo>
                          <a:lnTo>
                            <a:pt x="123" y="87"/>
                          </a:lnTo>
                          <a:lnTo>
                            <a:pt x="149" y="66"/>
                          </a:lnTo>
                          <a:lnTo>
                            <a:pt x="181" y="49"/>
                          </a:lnTo>
                          <a:lnTo>
                            <a:pt x="215" y="33"/>
                          </a:lnTo>
                          <a:lnTo>
                            <a:pt x="253" y="21"/>
                          </a:lnTo>
                          <a:lnTo>
                            <a:pt x="295" y="13"/>
                          </a:lnTo>
                          <a:lnTo>
                            <a:pt x="339" y="8"/>
                          </a:lnTo>
                          <a:lnTo>
                            <a:pt x="388" y="10"/>
                          </a:lnTo>
                          <a:lnTo>
                            <a:pt x="391" y="10"/>
                          </a:lnTo>
                          <a:lnTo>
                            <a:pt x="399" y="11"/>
                          </a:lnTo>
                          <a:lnTo>
                            <a:pt x="412" y="11"/>
                          </a:lnTo>
                          <a:lnTo>
                            <a:pt x="427" y="14"/>
                          </a:lnTo>
                          <a:lnTo>
                            <a:pt x="446" y="19"/>
                          </a:lnTo>
                          <a:lnTo>
                            <a:pt x="468" y="24"/>
                          </a:lnTo>
                          <a:lnTo>
                            <a:pt x="492" y="33"/>
                          </a:lnTo>
                          <a:lnTo>
                            <a:pt x="517" y="43"/>
                          </a:lnTo>
                          <a:lnTo>
                            <a:pt x="544" y="57"/>
                          </a:lnTo>
                          <a:lnTo>
                            <a:pt x="569" y="72"/>
                          </a:lnTo>
                          <a:lnTo>
                            <a:pt x="596" y="93"/>
                          </a:lnTo>
                          <a:lnTo>
                            <a:pt x="621" y="115"/>
                          </a:lnTo>
                          <a:lnTo>
                            <a:pt x="644" y="143"/>
                          </a:lnTo>
                          <a:lnTo>
                            <a:pt x="666" y="174"/>
                          </a:lnTo>
                          <a:lnTo>
                            <a:pt x="687" y="212"/>
                          </a:lnTo>
                          <a:lnTo>
                            <a:pt x="702" y="253"/>
                          </a:lnTo>
                          <a:lnTo>
                            <a:pt x="709" y="251"/>
                          </a:lnTo>
                          <a:lnTo>
                            <a:pt x="691" y="209"/>
                          </a:lnTo>
                          <a:lnTo>
                            <a:pt x="673" y="171"/>
                          </a:lnTo>
                          <a:lnTo>
                            <a:pt x="651" y="140"/>
                          </a:lnTo>
                          <a:lnTo>
                            <a:pt x="625" y="112"/>
                          </a:lnTo>
                          <a:lnTo>
                            <a:pt x="600" y="87"/>
                          </a:lnTo>
                          <a:lnTo>
                            <a:pt x="574" y="66"/>
                          </a:lnTo>
                          <a:lnTo>
                            <a:pt x="547" y="50"/>
                          </a:lnTo>
                          <a:lnTo>
                            <a:pt x="520" y="36"/>
                          </a:lnTo>
                          <a:lnTo>
                            <a:pt x="493" y="25"/>
                          </a:lnTo>
                          <a:lnTo>
                            <a:pt x="470" y="17"/>
                          </a:lnTo>
                          <a:lnTo>
                            <a:pt x="448" y="11"/>
                          </a:lnTo>
                          <a:lnTo>
                            <a:pt x="427" y="7"/>
                          </a:lnTo>
                          <a:lnTo>
                            <a:pt x="412" y="5"/>
                          </a:lnTo>
                          <a:lnTo>
                            <a:pt x="399" y="3"/>
                          </a:lnTo>
                          <a:lnTo>
                            <a:pt x="391" y="2"/>
                          </a:lnTo>
                          <a:lnTo>
                            <a:pt x="388" y="2"/>
                          </a:lnTo>
                          <a:lnTo>
                            <a:pt x="339" y="0"/>
                          </a:lnTo>
                          <a:lnTo>
                            <a:pt x="294" y="5"/>
                          </a:lnTo>
                          <a:lnTo>
                            <a:pt x="251" y="14"/>
                          </a:lnTo>
                          <a:lnTo>
                            <a:pt x="214" y="27"/>
                          </a:lnTo>
                          <a:lnTo>
                            <a:pt x="178" y="43"/>
                          </a:lnTo>
                          <a:lnTo>
                            <a:pt x="146" y="61"/>
                          </a:lnTo>
                          <a:lnTo>
                            <a:pt x="118" y="82"/>
                          </a:lnTo>
                          <a:lnTo>
                            <a:pt x="93" y="102"/>
                          </a:lnTo>
                          <a:lnTo>
                            <a:pt x="71" y="124"/>
                          </a:lnTo>
                          <a:lnTo>
                            <a:pt x="52" y="146"/>
                          </a:lnTo>
                          <a:lnTo>
                            <a:pt x="36" y="165"/>
                          </a:lnTo>
                          <a:lnTo>
                            <a:pt x="24" y="184"/>
                          </a:lnTo>
                          <a:lnTo>
                            <a:pt x="13" y="199"/>
                          </a:lnTo>
                          <a:lnTo>
                            <a:pt x="6" y="210"/>
                          </a:lnTo>
                          <a:lnTo>
                            <a:pt x="2" y="218"/>
                          </a:lnTo>
                          <a:lnTo>
                            <a:pt x="0" y="221"/>
                          </a:lnTo>
                          <a:close/>
                        </a:path>
                      </a:pathLst>
                    </a:custGeom>
                    <a:solidFill>
                      <a:srgbClr val="7F7F7F"/>
                    </a:solidFill>
                    <a:ln w="9525">
                      <a:noFill/>
                      <a:round/>
                      <a:headEnd/>
                      <a:tailEnd/>
                    </a:ln>
                  </p:spPr>
                  <p:txBody>
                    <a:bodyPr/>
                    <a:lstStyle/>
                    <a:p>
                      <a:endParaRPr lang="nb-NO" sz="1400">
                        <a:solidFill>
                          <a:srgbClr val="000000"/>
                        </a:solidFill>
                        <a:latin typeface="Calibri" pitchFamily="34" charset="0"/>
                      </a:endParaRPr>
                    </a:p>
                  </p:txBody>
                </p:sp>
                <p:sp>
                  <p:nvSpPr>
                    <p:cNvPr id="64" name="Freeform 12"/>
                    <p:cNvSpPr>
                      <a:spLocks/>
                    </p:cNvSpPr>
                    <p:nvPr/>
                  </p:nvSpPr>
                  <p:spPr bwMode="auto">
                    <a:xfrm>
                      <a:off x="4151093" y="3251350"/>
                      <a:ext cx="182760" cy="559090"/>
                    </a:xfrm>
                    <a:custGeom>
                      <a:avLst/>
                      <a:gdLst>
                        <a:gd name="T0" fmla="*/ 2147483647 w 102"/>
                        <a:gd name="T1" fmla="*/ 2147483647 h 301"/>
                        <a:gd name="T2" fmla="*/ 2147483647 w 102"/>
                        <a:gd name="T3" fmla="*/ 2147483647 h 301"/>
                        <a:gd name="T4" fmla="*/ 2147483647 w 102"/>
                        <a:gd name="T5" fmla="*/ 2147483647 h 301"/>
                        <a:gd name="T6" fmla="*/ 2147483647 w 102"/>
                        <a:gd name="T7" fmla="*/ 2147483647 h 301"/>
                        <a:gd name="T8" fmla="*/ 2147483647 w 102"/>
                        <a:gd name="T9" fmla="*/ 2147483647 h 301"/>
                        <a:gd name="T10" fmla="*/ 2147483647 w 102"/>
                        <a:gd name="T11" fmla="*/ 2147483647 h 301"/>
                        <a:gd name="T12" fmla="*/ 2147483647 w 102"/>
                        <a:gd name="T13" fmla="*/ 2147483647 h 301"/>
                        <a:gd name="T14" fmla="*/ 2147483647 w 102"/>
                        <a:gd name="T15" fmla="*/ 2147483647 h 301"/>
                        <a:gd name="T16" fmla="*/ 2147483647 w 102"/>
                        <a:gd name="T17" fmla="*/ 2147483647 h 301"/>
                        <a:gd name="T18" fmla="*/ 2147483647 w 102"/>
                        <a:gd name="T19" fmla="*/ 2147483647 h 301"/>
                        <a:gd name="T20" fmla="*/ 2147483647 w 102"/>
                        <a:gd name="T21" fmla="*/ 2147483647 h 301"/>
                        <a:gd name="T22" fmla="*/ 2147483647 w 102"/>
                        <a:gd name="T23" fmla="*/ 2147483647 h 301"/>
                        <a:gd name="T24" fmla="*/ 2147483647 w 102"/>
                        <a:gd name="T25" fmla="*/ 2147483647 h 301"/>
                        <a:gd name="T26" fmla="*/ 2147483647 w 102"/>
                        <a:gd name="T27" fmla="*/ 2147483647 h 301"/>
                        <a:gd name="T28" fmla="*/ 2147483647 w 102"/>
                        <a:gd name="T29" fmla="*/ 2147483647 h 301"/>
                        <a:gd name="T30" fmla="*/ 2147483647 w 102"/>
                        <a:gd name="T31" fmla="*/ 2147483647 h 301"/>
                        <a:gd name="T32" fmla="*/ 2147483647 w 102"/>
                        <a:gd name="T33" fmla="*/ 2147483647 h 301"/>
                        <a:gd name="T34" fmla="*/ 2147483647 w 102"/>
                        <a:gd name="T35" fmla="*/ 2147483647 h 301"/>
                        <a:gd name="T36" fmla="*/ 2147483647 w 102"/>
                        <a:gd name="T37" fmla="*/ 2147483647 h 301"/>
                        <a:gd name="T38" fmla="*/ 2147483647 w 102"/>
                        <a:gd name="T39" fmla="*/ 2147483647 h 301"/>
                        <a:gd name="T40" fmla="*/ 2147483647 w 102"/>
                        <a:gd name="T41" fmla="*/ 2147483647 h 301"/>
                        <a:gd name="T42" fmla="*/ 2147483647 w 102"/>
                        <a:gd name="T43" fmla="*/ 2147483647 h 301"/>
                        <a:gd name="T44" fmla="*/ 2147483647 w 102"/>
                        <a:gd name="T45" fmla="*/ 0 h 301"/>
                        <a:gd name="T46" fmla="*/ 2147483647 w 102"/>
                        <a:gd name="T47" fmla="*/ 2147483647 h 301"/>
                        <a:gd name="T48" fmla="*/ 0 w 102"/>
                        <a:gd name="T49" fmla="*/ 2147483647 h 301"/>
                        <a:gd name="T50" fmla="*/ 2147483647 w 102"/>
                        <a:gd name="T51" fmla="*/ 2147483647 h 301"/>
                        <a:gd name="T52" fmla="*/ 2147483647 w 102"/>
                        <a:gd name="T53" fmla="*/ 2147483647 h 3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301"/>
                        <a:gd name="T83" fmla="*/ 102 w 102"/>
                        <a:gd name="T84" fmla="*/ 301 h 3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301">
                          <a:moveTo>
                            <a:pt x="16" y="92"/>
                          </a:moveTo>
                          <a:lnTo>
                            <a:pt x="24" y="114"/>
                          </a:lnTo>
                          <a:lnTo>
                            <a:pt x="33" y="136"/>
                          </a:lnTo>
                          <a:lnTo>
                            <a:pt x="43" y="158"/>
                          </a:lnTo>
                          <a:lnTo>
                            <a:pt x="54" y="180"/>
                          </a:lnTo>
                          <a:lnTo>
                            <a:pt x="69" y="211"/>
                          </a:lnTo>
                          <a:lnTo>
                            <a:pt x="84" y="243"/>
                          </a:lnTo>
                          <a:lnTo>
                            <a:pt x="93" y="272"/>
                          </a:lnTo>
                          <a:lnTo>
                            <a:pt x="96" y="301"/>
                          </a:lnTo>
                          <a:lnTo>
                            <a:pt x="102" y="301"/>
                          </a:lnTo>
                          <a:lnTo>
                            <a:pt x="99" y="271"/>
                          </a:lnTo>
                          <a:lnTo>
                            <a:pt x="90" y="241"/>
                          </a:lnTo>
                          <a:lnTo>
                            <a:pt x="76" y="210"/>
                          </a:lnTo>
                          <a:lnTo>
                            <a:pt x="60" y="177"/>
                          </a:lnTo>
                          <a:lnTo>
                            <a:pt x="49" y="155"/>
                          </a:lnTo>
                          <a:lnTo>
                            <a:pt x="40" y="134"/>
                          </a:lnTo>
                          <a:lnTo>
                            <a:pt x="30" y="112"/>
                          </a:lnTo>
                          <a:lnTo>
                            <a:pt x="22" y="90"/>
                          </a:lnTo>
                          <a:lnTo>
                            <a:pt x="11" y="47"/>
                          </a:lnTo>
                          <a:lnTo>
                            <a:pt x="7" y="20"/>
                          </a:lnTo>
                          <a:lnTo>
                            <a:pt x="7" y="6"/>
                          </a:lnTo>
                          <a:lnTo>
                            <a:pt x="8" y="3"/>
                          </a:lnTo>
                          <a:lnTo>
                            <a:pt x="3" y="0"/>
                          </a:lnTo>
                          <a:lnTo>
                            <a:pt x="2" y="4"/>
                          </a:lnTo>
                          <a:lnTo>
                            <a:pt x="0" y="18"/>
                          </a:lnTo>
                          <a:lnTo>
                            <a:pt x="3" y="47"/>
                          </a:lnTo>
                          <a:lnTo>
                            <a:pt x="16" y="92"/>
                          </a:lnTo>
                          <a:close/>
                        </a:path>
                      </a:pathLst>
                    </a:custGeom>
                    <a:solidFill>
                      <a:srgbClr val="7F7F7F"/>
                    </a:solidFill>
                    <a:ln w="9525">
                      <a:noFill/>
                      <a:round/>
                      <a:headEnd/>
                      <a:tailEnd/>
                    </a:ln>
                  </p:spPr>
                  <p:txBody>
                    <a:bodyPr/>
                    <a:lstStyle/>
                    <a:p>
                      <a:endParaRPr lang="nb-NO" sz="1400">
                        <a:solidFill>
                          <a:srgbClr val="000000"/>
                        </a:solidFill>
                        <a:latin typeface="Calibri" pitchFamily="34" charset="0"/>
                      </a:endParaRPr>
                    </a:p>
                  </p:txBody>
                </p:sp>
                <p:sp>
                  <p:nvSpPr>
                    <p:cNvPr id="65" name="Freeform 13"/>
                    <p:cNvSpPr>
                      <a:spLocks/>
                    </p:cNvSpPr>
                    <p:nvPr/>
                  </p:nvSpPr>
                  <p:spPr bwMode="auto">
                    <a:xfrm>
                      <a:off x="5316188" y="2566746"/>
                      <a:ext cx="331249" cy="764471"/>
                    </a:xfrm>
                    <a:custGeom>
                      <a:avLst/>
                      <a:gdLst/>
                      <a:ahLst/>
                      <a:cxnLst>
                        <a:cxn ang="0">
                          <a:pos x="72" y="218"/>
                        </a:cxn>
                        <a:cxn ang="0">
                          <a:pos x="74" y="214"/>
                        </a:cxn>
                        <a:cxn ang="0">
                          <a:pos x="76" y="203"/>
                        </a:cxn>
                        <a:cxn ang="0">
                          <a:pos x="79" y="185"/>
                        </a:cxn>
                        <a:cxn ang="0">
                          <a:pos x="80" y="160"/>
                        </a:cxn>
                        <a:cxn ang="0">
                          <a:pos x="79" y="132"/>
                        </a:cxn>
                        <a:cxn ang="0">
                          <a:pos x="72" y="97"/>
                        </a:cxn>
                        <a:cxn ang="0">
                          <a:pos x="61" y="60"/>
                        </a:cxn>
                        <a:cxn ang="0">
                          <a:pos x="44" y="19"/>
                        </a:cxn>
                        <a:cxn ang="0">
                          <a:pos x="66" y="0"/>
                        </a:cxn>
                        <a:cxn ang="0">
                          <a:pos x="69" y="5"/>
                        </a:cxn>
                        <a:cxn ang="0">
                          <a:pos x="77" y="21"/>
                        </a:cxn>
                        <a:cxn ang="0">
                          <a:pos x="88" y="47"/>
                        </a:cxn>
                        <a:cxn ang="0">
                          <a:pos x="101" y="82"/>
                        </a:cxn>
                        <a:cxn ang="0">
                          <a:pos x="112" y="127"/>
                        </a:cxn>
                        <a:cxn ang="0">
                          <a:pos x="120" y="182"/>
                        </a:cxn>
                        <a:cxn ang="0">
                          <a:pos x="123" y="245"/>
                        </a:cxn>
                        <a:cxn ang="0">
                          <a:pos x="118" y="315"/>
                        </a:cxn>
                        <a:cxn ang="0">
                          <a:pos x="168" y="320"/>
                        </a:cxn>
                        <a:cxn ang="0">
                          <a:pos x="171" y="326"/>
                        </a:cxn>
                        <a:cxn ang="0">
                          <a:pos x="178" y="342"/>
                        </a:cxn>
                        <a:cxn ang="0">
                          <a:pos x="181" y="363"/>
                        </a:cxn>
                        <a:cxn ang="0">
                          <a:pos x="173" y="388"/>
                        </a:cxn>
                        <a:cxn ang="0">
                          <a:pos x="58" y="402"/>
                        </a:cxn>
                        <a:cxn ang="0">
                          <a:pos x="57" y="403"/>
                        </a:cxn>
                        <a:cxn ang="0">
                          <a:pos x="55" y="405"/>
                        </a:cxn>
                        <a:cxn ang="0">
                          <a:pos x="50" y="408"/>
                        </a:cxn>
                        <a:cxn ang="0">
                          <a:pos x="44" y="411"/>
                        </a:cxn>
                        <a:cxn ang="0">
                          <a:pos x="36" y="413"/>
                        </a:cxn>
                        <a:cxn ang="0">
                          <a:pos x="27" y="410"/>
                        </a:cxn>
                        <a:cxn ang="0">
                          <a:pos x="14" y="405"/>
                        </a:cxn>
                        <a:cxn ang="0">
                          <a:pos x="0" y="394"/>
                        </a:cxn>
                        <a:cxn ang="0">
                          <a:pos x="2" y="370"/>
                        </a:cxn>
                        <a:cxn ang="0">
                          <a:pos x="5" y="319"/>
                        </a:cxn>
                        <a:cxn ang="0">
                          <a:pos x="6" y="259"/>
                        </a:cxn>
                        <a:cxn ang="0">
                          <a:pos x="6" y="218"/>
                        </a:cxn>
                        <a:cxn ang="0">
                          <a:pos x="72" y="218"/>
                        </a:cxn>
                      </a:cxnLst>
                      <a:rect l="0" t="0" r="r" b="b"/>
                      <a:pathLst>
                        <a:path w="181" h="413">
                          <a:moveTo>
                            <a:pt x="72" y="218"/>
                          </a:moveTo>
                          <a:lnTo>
                            <a:pt x="74" y="214"/>
                          </a:lnTo>
                          <a:lnTo>
                            <a:pt x="76" y="203"/>
                          </a:lnTo>
                          <a:lnTo>
                            <a:pt x="79" y="185"/>
                          </a:lnTo>
                          <a:lnTo>
                            <a:pt x="80" y="160"/>
                          </a:lnTo>
                          <a:lnTo>
                            <a:pt x="79" y="132"/>
                          </a:lnTo>
                          <a:lnTo>
                            <a:pt x="72" y="97"/>
                          </a:lnTo>
                          <a:lnTo>
                            <a:pt x="61" y="60"/>
                          </a:lnTo>
                          <a:lnTo>
                            <a:pt x="44" y="19"/>
                          </a:lnTo>
                          <a:lnTo>
                            <a:pt x="66" y="0"/>
                          </a:lnTo>
                          <a:lnTo>
                            <a:pt x="69" y="5"/>
                          </a:lnTo>
                          <a:lnTo>
                            <a:pt x="77" y="21"/>
                          </a:lnTo>
                          <a:lnTo>
                            <a:pt x="88" y="47"/>
                          </a:lnTo>
                          <a:lnTo>
                            <a:pt x="101" y="82"/>
                          </a:lnTo>
                          <a:lnTo>
                            <a:pt x="112" y="127"/>
                          </a:lnTo>
                          <a:lnTo>
                            <a:pt x="120" y="182"/>
                          </a:lnTo>
                          <a:lnTo>
                            <a:pt x="123" y="245"/>
                          </a:lnTo>
                          <a:lnTo>
                            <a:pt x="118" y="315"/>
                          </a:lnTo>
                          <a:lnTo>
                            <a:pt x="168" y="320"/>
                          </a:lnTo>
                          <a:lnTo>
                            <a:pt x="171" y="326"/>
                          </a:lnTo>
                          <a:lnTo>
                            <a:pt x="178" y="342"/>
                          </a:lnTo>
                          <a:lnTo>
                            <a:pt x="181" y="363"/>
                          </a:lnTo>
                          <a:lnTo>
                            <a:pt x="173" y="388"/>
                          </a:lnTo>
                          <a:lnTo>
                            <a:pt x="58" y="402"/>
                          </a:lnTo>
                          <a:lnTo>
                            <a:pt x="57" y="403"/>
                          </a:lnTo>
                          <a:lnTo>
                            <a:pt x="55" y="405"/>
                          </a:lnTo>
                          <a:lnTo>
                            <a:pt x="50" y="408"/>
                          </a:lnTo>
                          <a:lnTo>
                            <a:pt x="44" y="411"/>
                          </a:lnTo>
                          <a:lnTo>
                            <a:pt x="36" y="413"/>
                          </a:lnTo>
                          <a:lnTo>
                            <a:pt x="27" y="410"/>
                          </a:lnTo>
                          <a:lnTo>
                            <a:pt x="14" y="405"/>
                          </a:lnTo>
                          <a:lnTo>
                            <a:pt x="0" y="394"/>
                          </a:lnTo>
                          <a:lnTo>
                            <a:pt x="2" y="370"/>
                          </a:lnTo>
                          <a:lnTo>
                            <a:pt x="5" y="319"/>
                          </a:lnTo>
                          <a:lnTo>
                            <a:pt x="6" y="259"/>
                          </a:lnTo>
                          <a:lnTo>
                            <a:pt x="6" y="218"/>
                          </a:lnTo>
                          <a:lnTo>
                            <a:pt x="72" y="218"/>
                          </a:lnTo>
                          <a:close/>
                        </a:path>
                      </a:pathLst>
                    </a:custGeom>
                    <a:gradFill flip="none" rotWithShape="1">
                      <a:gsLst>
                        <a:gs pos="0">
                          <a:srgbClr val="4F81BD">
                            <a:lumMod val="90000"/>
                          </a:srgbClr>
                        </a:gs>
                        <a:gs pos="58000">
                          <a:srgbClr val="EEECE1">
                            <a:lumMod val="10000"/>
                          </a:srgbClr>
                        </a:gs>
                        <a:gs pos="45000">
                          <a:srgbClr val="EEECE1">
                            <a:lumMod val="25000"/>
                          </a:srgbClr>
                        </a:gs>
                      </a:gsLst>
                      <a:lin ang="2700000" scaled="1"/>
                      <a:tileRect/>
                    </a:gradFill>
                    <a:ln w="9525">
                      <a:noFill/>
                      <a:round/>
                      <a:headEnd/>
                      <a:tailEnd/>
                    </a:ln>
                  </p:spPr>
                  <p:txBody>
                    <a:bodyPr/>
                    <a:lstStyle/>
                    <a:p>
                      <a:endParaRPr lang="nb-NO" sz="1400">
                        <a:solidFill>
                          <a:srgbClr val="000000"/>
                        </a:solidFill>
                        <a:latin typeface="Calibri" pitchFamily="34" charset="0"/>
                      </a:endParaRPr>
                    </a:p>
                  </p:txBody>
                </p:sp>
                <p:grpSp>
                  <p:nvGrpSpPr>
                    <p:cNvPr id="55" name="Gruppe 38"/>
                    <p:cNvGrpSpPr>
                      <a:grpSpLocks/>
                    </p:cNvGrpSpPr>
                    <p:nvPr/>
                  </p:nvGrpSpPr>
                  <p:grpSpPr bwMode="auto">
                    <a:xfrm>
                      <a:off x="4116906" y="2417053"/>
                      <a:ext cx="1257276" cy="2587566"/>
                      <a:chOff x="4295775" y="1717675"/>
                      <a:chExt cx="1087438" cy="2238376"/>
                    </a:xfrm>
                  </p:grpSpPr>
                  <p:sp>
                    <p:nvSpPr>
                      <p:cNvPr id="70" name="Freeform 14"/>
                      <p:cNvSpPr>
                        <a:spLocks/>
                      </p:cNvSpPr>
                      <p:nvPr/>
                    </p:nvSpPr>
                    <p:spPr bwMode="auto">
                      <a:xfrm>
                        <a:off x="4483414" y="2577568"/>
                        <a:ext cx="701443" cy="1381840"/>
                      </a:xfrm>
                      <a:custGeom>
                        <a:avLst/>
                        <a:gdLst>
                          <a:gd name="T0" fmla="*/ 2147483647 w 443"/>
                          <a:gd name="T1" fmla="*/ 2147483647 h 871"/>
                          <a:gd name="T2" fmla="*/ 2147483647 w 443"/>
                          <a:gd name="T3" fmla="*/ 2147483647 h 871"/>
                          <a:gd name="T4" fmla="*/ 2147483647 w 443"/>
                          <a:gd name="T5" fmla="*/ 2147483647 h 871"/>
                          <a:gd name="T6" fmla="*/ 2147483647 w 443"/>
                          <a:gd name="T7" fmla="*/ 2147483647 h 871"/>
                          <a:gd name="T8" fmla="*/ 2147483647 w 443"/>
                          <a:gd name="T9" fmla="*/ 2147483647 h 871"/>
                          <a:gd name="T10" fmla="*/ 2147483647 w 443"/>
                          <a:gd name="T11" fmla="*/ 2147483647 h 871"/>
                          <a:gd name="T12" fmla="*/ 2147483647 w 443"/>
                          <a:gd name="T13" fmla="*/ 2147483647 h 871"/>
                          <a:gd name="T14" fmla="*/ 2147483647 w 443"/>
                          <a:gd name="T15" fmla="*/ 2147483647 h 871"/>
                          <a:gd name="T16" fmla="*/ 2147483647 w 443"/>
                          <a:gd name="T17" fmla="*/ 2147483647 h 871"/>
                          <a:gd name="T18" fmla="*/ 2147483647 w 443"/>
                          <a:gd name="T19" fmla="*/ 2147483647 h 871"/>
                          <a:gd name="T20" fmla="*/ 2147483647 w 443"/>
                          <a:gd name="T21" fmla="*/ 2147483647 h 871"/>
                          <a:gd name="T22" fmla="*/ 2147483647 w 443"/>
                          <a:gd name="T23" fmla="*/ 2147483647 h 871"/>
                          <a:gd name="T24" fmla="*/ 2147483647 w 443"/>
                          <a:gd name="T25" fmla="*/ 2147483647 h 871"/>
                          <a:gd name="T26" fmla="*/ 2147483647 w 443"/>
                          <a:gd name="T27" fmla="*/ 2147483647 h 871"/>
                          <a:gd name="T28" fmla="*/ 2147483647 w 443"/>
                          <a:gd name="T29" fmla="*/ 2147483647 h 871"/>
                          <a:gd name="T30" fmla="*/ 2147483647 w 443"/>
                          <a:gd name="T31" fmla="*/ 2147483647 h 871"/>
                          <a:gd name="T32" fmla="*/ 2147483647 w 443"/>
                          <a:gd name="T33" fmla="*/ 2147483647 h 871"/>
                          <a:gd name="T34" fmla="*/ 2147483647 w 443"/>
                          <a:gd name="T35" fmla="*/ 2147483647 h 871"/>
                          <a:gd name="T36" fmla="*/ 2147483647 w 443"/>
                          <a:gd name="T37" fmla="*/ 2147483647 h 871"/>
                          <a:gd name="T38" fmla="*/ 2147483647 w 443"/>
                          <a:gd name="T39" fmla="*/ 2147483647 h 871"/>
                          <a:gd name="T40" fmla="*/ 2147483647 w 443"/>
                          <a:gd name="T41" fmla="*/ 2147483647 h 871"/>
                          <a:gd name="T42" fmla="*/ 2147483647 w 443"/>
                          <a:gd name="T43" fmla="*/ 2147483647 h 871"/>
                          <a:gd name="T44" fmla="*/ 2147483647 w 443"/>
                          <a:gd name="T45" fmla="*/ 2147483647 h 871"/>
                          <a:gd name="T46" fmla="*/ 2147483647 w 443"/>
                          <a:gd name="T47" fmla="*/ 2147483647 h 871"/>
                          <a:gd name="T48" fmla="*/ 2147483647 w 443"/>
                          <a:gd name="T49" fmla="*/ 2147483647 h 871"/>
                          <a:gd name="T50" fmla="*/ 2147483647 w 443"/>
                          <a:gd name="T51" fmla="*/ 2147483647 h 871"/>
                          <a:gd name="T52" fmla="*/ 2147483647 w 443"/>
                          <a:gd name="T53" fmla="*/ 2147483647 h 871"/>
                          <a:gd name="T54" fmla="*/ 2147483647 w 443"/>
                          <a:gd name="T55" fmla="*/ 2147483647 h 871"/>
                          <a:gd name="T56" fmla="*/ 2147483647 w 443"/>
                          <a:gd name="T57" fmla="*/ 2147483647 h 871"/>
                          <a:gd name="T58" fmla="*/ 2147483647 w 443"/>
                          <a:gd name="T59" fmla="*/ 2147483647 h 871"/>
                          <a:gd name="T60" fmla="*/ 2147483647 w 443"/>
                          <a:gd name="T61" fmla="*/ 2147483647 h 871"/>
                          <a:gd name="T62" fmla="*/ 2147483647 w 443"/>
                          <a:gd name="T63" fmla="*/ 2147483647 h 871"/>
                          <a:gd name="T64" fmla="*/ 2147483647 w 443"/>
                          <a:gd name="T65" fmla="*/ 2147483647 h 871"/>
                          <a:gd name="T66" fmla="*/ 2147483647 w 443"/>
                          <a:gd name="T67" fmla="*/ 2147483647 h 871"/>
                          <a:gd name="T68" fmla="*/ 2147483647 w 443"/>
                          <a:gd name="T69" fmla="*/ 0 h 871"/>
                          <a:gd name="T70" fmla="*/ 2147483647 w 443"/>
                          <a:gd name="T71" fmla="*/ 0 h 871"/>
                          <a:gd name="T72" fmla="*/ 2147483647 w 443"/>
                          <a:gd name="T73" fmla="*/ 2147483647 h 871"/>
                          <a:gd name="T74" fmla="*/ 2147483647 w 443"/>
                          <a:gd name="T75" fmla="*/ 2147483647 h 871"/>
                          <a:gd name="T76" fmla="*/ 2147483647 w 443"/>
                          <a:gd name="T77" fmla="*/ 2147483647 h 871"/>
                          <a:gd name="T78" fmla="*/ 2147483647 w 443"/>
                          <a:gd name="T79" fmla="*/ 2147483647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3"/>
                          <a:gd name="T121" fmla="*/ 0 h 871"/>
                          <a:gd name="T122" fmla="*/ 443 w 443"/>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3" h="871">
                            <a:moveTo>
                              <a:pt x="167" y="218"/>
                            </a:moveTo>
                            <a:lnTo>
                              <a:pt x="197" y="246"/>
                            </a:lnTo>
                            <a:lnTo>
                              <a:pt x="228" y="262"/>
                            </a:lnTo>
                            <a:lnTo>
                              <a:pt x="258" y="270"/>
                            </a:lnTo>
                            <a:lnTo>
                              <a:pt x="289" y="270"/>
                            </a:lnTo>
                            <a:lnTo>
                              <a:pt x="319" y="261"/>
                            </a:lnTo>
                            <a:lnTo>
                              <a:pt x="349" y="245"/>
                            </a:lnTo>
                            <a:lnTo>
                              <a:pt x="379" y="223"/>
                            </a:lnTo>
                            <a:lnTo>
                              <a:pt x="406" y="196"/>
                            </a:lnTo>
                            <a:lnTo>
                              <a:pt x="410" y="192"/>
                            </a:lnTo>
                            <a:lnTo>
                              <a:pt x="420" y="185"/>
                            </a:lnTo>
                            <a:lnTo>
                              <a:pt x="432" y="179"/>
                            </a:lnTo>
                            <a:lnTo>
                              <a:pt x="443" y="171"/>
                            </a:lnTo>
                            <a:lnTo>
                              <a:pt x="439" y="187"/>
                            </a:lnTo>
                            <a:lnTo>
                              <a:pt x="436" y="214"/>
                            </a:lnTo>
                            <a:lnTo>
                              <a:pt x="432" y="240"/>
                            </a:lnTo>
                            <a:lnTo>
                              <a:pt x="431" y="251"/>
                            </a:lnTo>
                            <a:lnTo>
                              <a:pt x="426" y="270"/>
                            </a:lnTo>
                            <a:lnTo>
                              <a:pt x="418" y="314"/>
                            </a:lnTo>
                            <a:lnTo>
                              <a:pt x="409" y="361"/>
                            </a:lnTo>
                            <a:lnTo>
                              <a:pt x="404" y="388"/>
                            </a:lnTo>
                            <a:lnTo>
                              <a:pt x="398" y="425"/>
                            </a:lnTo>
                            <a:lnTo>
                              <a:pt x="387" y="463"/>
                            </a:lnTo>
                            <a:lnTo>
                              <a:pt x="376" y="496"/>
                            </a:lnTo>
                            <a:lnTo>
                              <a:pt x="373" y="516"/>
                            </a:lnTo>
                            <a:lnTo>
                              <a:pt x="373" y="540"/>
                            </a:lnTo>
                            <a:lnTo>
                              <a:pt x="370" y="576"/>
                            </a:lnTo>
                            <a:lnTo>
                              <a:pt x="360" y="613"/>
                            </a:lnTo>
                            <a:lnTo>
                              <a:pt x="343" y="645"/>
                            </a:lnTo>
                            <a:lnTo>
                              <a:pt x="332" y="664"/>
                            </a:lnTo>
                            <a:lnTo>
                              <a:pt x="321" y="693"/>
                            </a:lnTo>
                            <a:lnTo>
                              <a:pt x="310" y="731"/>
                            </a:lnTo>
                            <a:lnTo>
                              <a:pt x="300" y="770"/>
                            </a:lnTo>
                            <a:lnTo>
                              <a:pt x="293" y="808"/>
                            </a:lnTo>
                            <a:lnTo>
                              <a:pt x="286" y="839"/>
                            </a:lnTo>
                            <a:lnTo>
                              <a:pt x="283" y="863"/>
                            </a:lnTo>
                            <a:lnTo>
                              <a:pt x="282" y="871"/>
                            </a:lnTo>
                            <a:lnTo>
                              <a:pt x="277" y="858"/>
                            </a:lnTo>
                            <a:lnTo>
                              <a:pt x="263" y="825"/>
                            </a:lnTo>
                            <a:lnTo>
                              <a:pt x="242" y="778"/>
                            </a:lnTo>
                            <a:lnTo>
                              <a:pt x="219" y="723"/>
                            </a:lnTo>
                            <a:lnTo>
                              <a:pt x="194" y="668"/>
                            </a:lnTo>
                            <a:lnTo>
                              <a:pt x="172" y="620"/>
                            </a:lnTo>
                            <a:lnTo>
                              <a:pt x="154" y="584"/>
                            </a:lnTo>
                            <a:lnTo>
                              <a:pt x="143" y="566"/>
                            </a:lnTo>
                            <a:lnTo>
                              <a:pt x="135" y="560"/>
                            </a:lnTo>
                            <a:lnTo>
                              <a:pt x="128" y="554"/>
                            </a:lnTo>
                            <a:lnTo>
                              <a:pt x="120" y="544"/>
                            </a:lnTo>
                            <a:lnTo>
                              <a:pt x="112" y="537"/>
                            </a:lnTo>
                            <a:lnTo>
                              <a:pt x="104" y="529"/>
                            </a:lnTo>
                            <a:lnTo>
                              <a:pt x="98" y="522"/>
                            </a:lnTo>
                            <a:lnTo>
                              <a:pt x="95" y="518"/>
                            </a:lnTo>
                            <a:lnTo>
                              <a:pt x="93" y="516"/>
                            </a:lnTo>
                            <a:lnTo>
                              <a:pt x="91" y="496"/>
                            </a:lnTo>
                            <a:lnTo>
                              <a:pt x="88" y="447"/>
                            </a:lnTo>
                            <a:lnTo>
                              <a:pt x="84" y="394"/>
                            </a:lnTo>
                            <a:lnTo>
                              <a:pt x="77" y="355"/>
                            </a:lnTo>
                            <a:lnTo>
                              <a:pt x="73" y="336"/>
                            </a:lnTo>
                            <a:lnTo>
                              <a:pt x="66" y="306"/>
                            </a:lnTo>
                            <a:lnTo>
                              <a:pt x="57" y="268"/>
                            </a:lnTo>
                            <a:lnTo>
                              <a:pt x="49" y="228"/>
                            </a:lnTo>
                            <a:lnTo>
                              <a:pt x="40" y="188"/>
                            </a:lnTo>
                            <a:lnTo>
                              <a:pt x="32" y="151"/>
                            </a:lnTo>
                            <a:lnTo>
                              <a:pt x="25" y="121"/>
                            </a:lnTo>
                            <a:lnTo>
                              <a:pt x="21" y="102"/>
                            </a:lnTo>
                            <a:lnTo>
                              <a:pt x="18" y="88"/>
                            </a:lnTo>
                            <a:lnTo>
                              <a:pt x="14" y="66"/>
                            </a:lnTo>
                            <a:lnTo>
                              <a:pt x="10" y="38"/>
                            </a:lnTo>
                            <a:lnTo>
                              <a:pt x="0" y="0"/>
                            </a:lnTo>
                            <a:lnTo>
                              <a:pt x="2" y="0"/>
                            </a:lnTo>
                            <a:lnTo>
                              <a:pt x="2" y="2"/>
                            </a:lnTo>
                            <a:lnTo>
                              <a:pt x="19" y="36"/>
                            </a:lnTo>
                            <a:lnTo>
                              <a:pt x="36" y="66"/>
                            </a:lnTo>
                            <a:lnTo>
                              <a:pt x="55" y="94"/>
                            </a:lnTo>
                            <a:lnTo>
                              <a:pt x="76" y="119"/>
                            </a:lnTo>
                            <a:lnTo>
                              <a:pt x="96" y="145"/>
                            </a:lnTo>
                            <a:lnTo>
                              <a:pt x="118" y="168"/>
                            </a:lnTo>
                            <a:lnTo>
                              <a:pt x="142" y="193"/>
                            </a:lnTo>
                            <a:lnTo>
                              <a:pt x="167" y="218"/>
                            </a:lnTo>
                            <a:close/>
                          </a:path>
                        </a:pathLst>
                      </a:custGeom>
                      <a:solidFill>
                        <a:srgbClr val="989898"/>
                      </a:solidFill>
                      <a:ln w="9525">
                        <a:noFill/>
                        <a:round/>
                        <a:headEnd/>
                        <a:tailEnd/>
                      </a:ln>
                    </p:spPr>
                    <p:txBody>
                      <a:bodyPr/>
                      <a:lstStyle/>
                      <a:p>
                        <a:endParaRPr lang="nb-NO" sz="1400">
                          <a:solidFill>
                            <a:srgbClr val="000000"/>
                          </a:solidFill>
                          <a:latin typeface="Calibri" pitchFamily="34" charset="0"/>
                        </a:endParaRPr>
                      </a:p>
                    </p:txBody>
                  </p:sp>
                  <p:sp>
                    <p:nvSpPr>
                      <p:cNvPr id="71" name="Freeform 15"/>
                      <p:cNvSpPr>
                        <a:spLocks/>
                      </p:cNvSpPr>
                      <p:nvPr/>
                    </p:nvSpPr>
                    <p:spPr bwMode="auto">
                      <a:xfrm>
                        <a:off x="4295700" y="1718850"/>
                        <a:ext cx="1086747" cy="1293011"/>
                      </a:xfrm>
                      <a:custGeom>
                        <a:avLst/>
                        <a:gdLst>
                          <a:gd name="T0" fmla="*/ 2147483647 w 685"/>
                          <a:gd name="T1" fmla="*/ 2147483647 h 815"/>
                          <a:gd name="T2" fmla="*/ 2147483647 w 685"/>
                          <a:gd name="T3" fmla="*/ 2147483647 h 815"/>
                          <a:gd name="T4" fmla="*/ 2147483647 w 685"/>
                          <a:gd name="T5" fmla="*/ 2147483647 h 815"/>
                          <a:gd name="T6" fmla="*/ 2147483647 w 685"/>
                          <a:gd name="T7" fmla="*/ 2147483647 h 815"/>
                          <a:gd name="T8" fmla="*/ 2147483647 w 685"/>
                          <a:gd name="T9" fmla="*/ 2147483647 h 815"/>
                          <a:gd name="T10" fmla="*/ 2147483647 w 685"/>
                          <a:gd name="T11" fmla="*/ 2147483647 h 815"/>
                          <a:gd name="T12" fmla="*/ 2147483647 w 685"/>
                          <a:gd name="T13" fmla="*/ 2147483647 h 815"/>
                          <a:gd name="T14" fmla="*/ 2147483647 w 685"/>
                          <a:gd name="T15" fmla="*/ 2147483647 h 815"/>
                          <a:gd name="T16" fmla="*/ 2147483647 w 685"/>
                          <a:gd name="T17" fmla="*/ 2147483647 h 815"/>
                          <a:gd name="T18" fmla="*/ 2147483647 w 685"/>
                          <a:gd name="T19" fmla="*/ 2147483647 h 815"/>
                          <a:gd name="T20" fmla="*/ 2147483647 w 685"/>
                          <a:gd name="T21" fmla="*/ 2147483647 h 815"/>
                          <a:gd name="T22" fmla="*/ 2147483647 w 685"/>
                          <a:gd name="T23" fmla="*/ 2147483647 h 815"/>
                          <a:gd name="T24" fmla="*/ 2147483647 w 685"/>
                          <a:gd name="T25" fmla="*/ 2147483647 h 815"/>
                          <a:gd name="T26" fmla="*/ 2147483647 w 685"/>
                          <a:gd name="T27" fmla="*/ 2147483647 h 815"/>
                          <a:gd name="T28" fmla="*/ 2147483647 w 685"/>
                          <a:gd name="T29" fmla="*/ 2147483647 h 815"/>
                          <a:gd name="T30" fmla="*/ 2147483647 w 685"/>
                          <a:gd name="T31" fmla="*/ 0 h 815"/>
                          <a:gd name="T32" fmla="*/ 2147483647 w 685"/>
                          <a:gd name="T33" fmla="*/ 0 h 815"/>
                          <a:gd name="T34" fmla="*/ 2147483647 w 685"/>
                          <a:gd name="T35" fmla="*/ 2147483647 h 815"/>
                          <a:gd name="T36" fmla="*/ 2147483647 w 685"/>
                          <a:gd name="T37" fmla="*/ 2147483647 h 815"/>
                          <a:gd name="T38" fmla="*/ 2147483647 w 685"/>
                          <a:gd name="T39" fmla="*/ 2147483647 h 815"/>
                          <a:gd name="T40" fmla="*/ 2147483647 w 685"/>
                          <a:gd name="T41" fmla="*/ 2147483647 h 815"/>
                          <a:gd name="T42" fmla="*/ 2147483647 w 685"/>
                          <a:gd name="T43" fmla="*/ 2147483647 h 815"/>
                          <a:gd name="T44" fmla="*/ 2147483647 w 685"/>
                          <a:gd name="T45" fmla="*/ 2147483647 h 815"/>
                          <a:gd name="T46" fmla="*/ 2147483647 w 685"/>
                          <a:gd name="T47" fmla="*/ 2147483647 h 815"/>
                          <a:gd name="T48" fmla="*/ 2147483647 w 685"/>
                          <a:gd name="T49" fmla="*/ 2147483647 h 815"/>
                          <a:gd name="T50" fmla="*/ 2147483647 w 685"/>
                          <a:gd name="T51" fmla="*/ 2147483647 h 815"/>
                          <a:gd name="T52" fmla="*/ 2147483647 w 685"/>
                          <a:gd name="T53" fmla="*/ 2147483647 h 815"/>
                          <a:gd name="T54" fmla="*/ 2147483647 w 685"/>
                          <a:gd name="T55" fmla="*/ 2147483647 h 815"/>
                          <a:gd name="T56" fmla="*/ 2147483647 w 685"/>
                          <a:gd name="T57" fmla="*/ 2147483647 h 815"/>
                          <a:gd name="T58" fmla="*/ 2147483647 w 685"/>
                          <a:gd name="T59" fmla="*/ 2147483647 h 815"/>
                          <a:gd name="T60" fmla="*/ 2147483647 w 685"/>
                          <a:gd name="T61" fmla="*/ 2147483647 h 815"/>
                          <a:gd name="T62" fmla="*/ 2147483647 w 685"/>
                          <a:gd name="T63" fmla="*/ 2147483647 h 815"/>
                          <a:gd name="T64" fmla="*/ 2147483647 w 685"/>
                          <a:gd name="T65" fmla="*/ 2147483647 h 815"/>
                          <a:gd name="T66" fmla="*/ 2147483647 w 685"/>
                          <a:gd name="T67" fmla="*/ 2147483647 h 815"/>
                          <a:gd name="T68" fmla="*/ 2147483647 w 685"/>
                          <a:gd name="T69" fmla="*/ 2147483647 h 815"/>
                          <a:gd name="T70" fmla="*/ 2147483647 w 685"/>
                          <a:gd name="T71" fmla="*/ 2147483647 h 815"/>
                          <a:gd name="T72" fmla="*/ 2147483647 w 685"/>
                          <a:gd name="T73" fmla="*/ 2147483647 h 815"/>
                          <a:gd name="T74" fmla="*/ 2147483647 w 685"/>
                          <a:gd name="T75" fmla="*/ 2147483647 h 815"/>
                          <a:gd name="T76" fmla="*/ 2147483647 w 685"/>
                          <a:gd name="T77" fmla="*/ 2147483647 h 815"/>
                          <a:gd name="T78" fmla="*/ 2147483647 w 685"/>
                          <a:gd name="T79" fmla="*/ 2147483647 h 815"/>
                          <a:gd name="T80" fmla="*/ 2147483647 w 685"/>
                          <a:gd name="T81" fmla="*/ 2147483647 h 815"/>
                          <a:gd name="T82" fmla="*/ 2147483647 w 685"/>
                          <a:gd name="T83" fmla="*/ 2147483647 h 815"/>
                          <a:gd name="T84" fmla="*/ 2147483647 w 685"/>
                          <a:gd name="T85" fmla="*/ 2147483647 h 815"/>
                          <a:gd name="T86" fmla="*/ 2147483647 w 685"/>
                          <a:gd name="T87" fmla="*/ 2147483647 h 815"/>
                          <a:gd name="T88" fmla="*/ 2147483647 w 685"/>
                          <a:gd name="T89" fmla="*/ 2147483647 h 815"/>
                          <a:gd name="T90" fmla="*/ 2147483647 w 685"/>
                          <a:gd name="T91" fmla="*/ 2147483647 h 815"/>
                          <a:gd name="T92" fmla="*/ 2147483647 w 685"/>
                          <a:gd name="T93" fmla="*/ 2147483647 h 815"/>
                          <a:gd name="T94" fmla="*/ 2147483647 w 685"/>
                          <a:gd name="T95" fmla="*/ 2147483647 h 815"/>
                          <a:gd name="T96" fmla="*/ 2147483647 w 685"/>
                          <a:gd name="T97" fmla="*/ 2147483647 h 815"/>
                          <a:gd name="T98" fmla="*/ 2147483647 w 685"/>
                          <a:gd name="T99" fmla="*/ 2147483647 h 815"/>
                          <a:gd name="T100" fmla="*/ 2147483647 w 685"/>
                          <a:gd name="T101" fmla="*/ 2147483647 h 815"/>
                          <a:gd name="T102" fmla="*/ 2147483647 w 685"/>
                          <a:gd name="T103" fmla="*/ 2147483647 h 815"/>
                          <a:gd name="T104" fmla="*/ 2147483647 w 685"/>
                          <a:gd name="T105" fmla="*/ 2147483647 h 815"/>
                          <a:gd name="T106" fmla="*/ 2147483647 w 685"/>
                          <a:gd name="T107" fmla="*/ 2147483647 h 815"/>
                          <a:gd name="T108" fmla="*/ 2147483647 w 685"/>
                          <a:gd name="T109" fmla="*/ 2147483647 h 815"/>
                          <a:gd name="T110" fmla="*/ 2147483647 w 685"/>
                          <a:gd name="T111" fmla="*/ 2147483647 h 815"/>
                          <a:gd name="T112" fmla="*/ 2147483647 w 685"/>
                          <a:gd name="T113" fmla="*/ 2147483647 h 815"/>
                          <a:gd name="T114" fmla="*/ 0 w 685"/>
                          <a:gd name="T115" fmla="*/ 2147483647 h 8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5"/>
                          <a:gd name="T175" fmla="*/ 0 h 815"/>
                          <a:gd name="T176" fmla="*/ 685 w 685"/>
                          <a:gd name="T177" fmla="*/ 815 h 8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5" h="815">
                            <a:moveTo>
                              <a:pt x="3" y="240"/>
                            </a:moveTo>
                            <a:lnTo>
                              <a:pt x="13" y="222"/>
                            </a:lnTo>
                            <a:lnTo>
                              <a:pt x="24" y="215"/>
                            </a:lnTo>
                            <a:lnTo>
                              <a:pt x="35" y="221"/>
                            </a:lnTo>
                            <a:lnTo>
                              <a:pt x="49" y="244"/>
                            </a:lnTo>
                            <a:lnTo>
                              <a:pt x="52" y="249"/>
                            </a:lnTo>
                            <a:lnTo>
                              <a:pt x="60" y="258"/>
                            </a:lnTo>
                            <a:lnTo>
                              <a:pt x="69" y="271"/>
                            </a:lnTo>
                            <a:lnTo>
                              <a:pt x="79" y="282"/>
                            </a:lnTo>
                            <a:lnTo>
                              <a:pt x="87" y="293"/>
                            </a:lnTo>
                            <a:lnTo>
                              <a:pt x="95" y="304"/>
                            </a:lnTo>
                            <a:lnTo>
                              <a:pt x="98" y="313"/>
                            </a:lnTo>
                            <a:lnTo>
                              <a:pt x="99" y="318"/>
                            </a:lnTo>
                            <a:lnTo>
                              <a:pt x="102" y="321"/>
                            </a:lnTo>
                            <a:lnTo>
                              <a:pt x="109" y="323"/>
                            </a:lnTo>
                            <a:lnTo>
                              <a:pt x="113" y="317"/>
                            </a:lnTo>
                            <a:lnTo>
                              <a:pt x="117" y="293"/>
                            </a:lnTo>
                            <a:lnTo>
                              <a:pt x="120" y="258"/>
                            </a:lnTo>
                            <a:lnTo>
                              <a:pt x="128" y="229"/>
                            </a:lnTo>
                            <a:lnTo>
                              <a:pt x="134" y="207"/>
                            </a:lnTo>
                            <a:lnTo>
                              <a:pt x="137" y="199"/>
                            </a:lnTo>
                            <a:lnTo>
                              <a:pt x="142" y="193"/>
                            </a:lnTo>
                            <a:lnTo>
                              <a:pt x="156" y="174"/>
                            </a:lnTo>
                            <a:lnTo>
                              <a:pt x="178" y="149"/>
                            </a:lnTo>
                            <a:lnTo>
                              <a:pt x="206" y="119"/>
                            </a:lnTo>
                            <a:lnTo>
                              <a:pt x="238" y="86"/>
                            </a:lnTo>
                            <a:lnTo>
                              <a:pt x="272" y="56"/>
                            </a:lnTo>
                            <a:lnTo>
                              <a:pt x="307" y="31"/>
                            </a:lnTo>
                            <a:lnTo>
                              <a:pt x="340" y="15"/>
                            </a:lnTo>
                            <a:lnTo>
                              <a:pt x="370" y="8"/>
                            </a:lnTo>
                            <a:lnTo>
                              <a:pt x="393" y="1"/>
                            </a:lnTo>
                            <a:lnTo>
                              <a:pt x="410" y="0"/>
                            </a:lnTo>
                            <a:lnTo>
                              <a:pt x="425" y="0"/>
                            </a:lnTo>
                            <a:lnTo>
                              <a:pt x="434" y="0"/>
                            </a:lnTo>
                            <a:lnTo>
                              <a:pt x="440" y="3"/>
                            </a:lnTo>
                            <a:lnTo>
                              <a:pt x="443" y="4"/>
                            </a:lnTo>
                            <a:lnTo>
                              <a:pt x="445" y="4"/>
                            </a:lnTo>
                            <a:lnTo>
                              <a:pt x="448" y="4"/>
                            </a:lnTo>
                            <a:lnTo>
                              <a:pt x="456" y="4"/>
                            </a:lnTo>
                            <a:lnTo>
                              <a:pt x="469" y="4"/>
                            </a:lnTo>
                            <a:lnTo>
                              <a:pt x="484" y="6"/>
                            </a:lnTo>
                            <a:lnTo>
                              <a:pt x="502" y="9"/>
                            </a:lnTo>
                            <a:lnTo>
                              <a:pt x="519" y="14"/>
                            </a:lnTo>
                            <a:lnTo>
                              <a:pt x="536" y="22"/>
                            </a:lnTo>
                            <a:lnTo>
                              <a:pt x="550" y="33"/>
                            </a:lnTo>
                            <a:lnTo>
                              <a:pt x="566" y="48"/>
                            </a:lnTo>
                            <a:lnTo>
                              <a:pt x="583" y="69"/>
                            </a:lnTo>
                            <a:lnTo>
                              <a:pt x="602" y="94"/>
                            </a:lnTo>
                            <a:lnTo>
                              <a:pt x="621" y="124"/>
                            </a:lnTo>
                            <a:lnTo>
                              <a:pt x="638" y="153"/>
                            </a:lnTo>
                            <a:lnTo>
                              <a:pt x="652" y="185"/>
                            </a:lnTo>
                            <a:lnTo>
                              <a:pt x="663" y="218"/>
                            </a:lnTo>
                            <a:lnTo>
                              <a:pt x="670" y="247"/>
                            </a:lnTo>
                            <a:lnTo>
                              <a:pt x="674" y="266"/>
                            </a:lnTo>
                            <a:lnTo>
                              <a:pt x="684" y="315"/>
                            </a:lnTo>
                            <a:lnTo>
                              <a:pt x="685" y="387"/>
                            </a:lnTo>
                            <a:lnTo>
                              <a:pt x="670" y="476"/>
                            </a:lnTo>
                            <a:lnTo>
                              <a:pt x="657" y="514"/>
                            </a:lnTo>
                            <a:lnTo>
                              <a:pt x="643" y="552"/>
                            </a:lnTo>
                            <a:lnTo>
                              <a:pt x="627" y="586"/>
                            </a:lnTo>
                            <a:lnTo>
                              <a:pt x="612" y="619"/>
                            </a:lnTo>
                            <a:lnTo>
                              <a:pt x="594" y="647"/>
                            </a:lnTo>
                            <a:lnTo>
                              <a:pt x="579" y="674"/>
                            </a:lnTo>
                            <a:lnTo>
                              <a:pt x="566" y="694"/>
                            </a:lnTo>
                            <a:lnTo>
                              <a:pt x="553" y="710"/>
                            </a:lnTo>
                            <a:lnTo>
                              <a:pt x="546" y="723"/>
                            </a:lnTo>
                            <a:lnTo>
                              <a:pt x="533" y="734"/>
                            </a:lnTo>
                            <a:lnTo>
                              <a:pt x="520" y="743"/>
                            </a:lnTo>
                            <a:lnTo>
                              <a:pt x="513" y="749"/>
                            </a:lnTo>
                            <a:lnTo>
                              <a:pt x="484" y="776"/>
                            </a:lnTo>
                            <a:lnTo>
                              <a:pt x="456" y="796"/>
                            </a:lnTo>
                            <a:lnTo>
                              <a:pt x="428" y="809"/>
                            </a:lnTo>
                            <a:lnTo>
                              <a:pt x="398" y="815"/>
                            </a:lnTo>
                            <a:lnTo>
                              <a:pt x="366" y="814"/>
                            </a:lnTo>
                            <a:lnTo>
                              <a:pt x="337" y="804"/>
                            </a:lnTo>
                            <a:lnTo>
                              <a:pt x="307" y="785"/>
                            </a:lnTo>
                            <a:lnTo>
                              <a:pt x="277" y="757"/>
                            </a:lnTo>
                            <a:lnTo>
                              <a:pt x="252" y="732"/>
                            </a:lnTo>
                            <a:lnTo>
                              <a:pt x="228" y="709"/>
                            </a:lnTo>
                            <a:lnTo>
                              <a:pt x="208" y="684"/>
                            </a:lnTo>
                            <a:lnTo>
                              <a:pt x="187" y="660"/>
                            </a:lnTo>
                            <a:lnTo>
                              <a:pt x="167" y="633"/>
                            </a:lnTo>
                            <a:lnTo>
                              <a:pt x="148" y="607"/>
                            </a:lnTo>
                            <a:lnTo>
                              <a:pt x="131" y="575"/>
                            </a:lnTo>
                            <a:lnTo>
                              <a:pt x="112" y="541"/>
                            </a:lnTo>
                            <a:lnTo>
                              <a:pt x="112" y="539"/>
                            </a:lnTo>
                            <a:lnTo>
                              <a:pt x="110" y="539"/>
                            </a:lnTo>
                            <a:lnTo>
                              <a:pt x="104" y="509"/>
                            </a:lnTo>
                            <a:lnTo>
                              <a:pt x="99" y="484"/>
                            </a:lnTo>
                            <a:lnTo>
                              <a:pt x="96" y="465"/>
                            </a:lnTo>
                            <a:lnTo>
                              <a:pt x="95" y="459"/>
                            </a:lnTo>
                            <a:lnTo>
                              <a:pt x="93" y="459"/>
                            </a:lnTo>
                            <a:lnTo>
                              <a:pt x="91" y="461"/>
                            </a:lnTo>
                            <a:lnTo>
                              <a:pt x="87" y="464"/>
                            </a:lnTo>
                            <a:lnTo>
                              <a:pt x="80" y="465"/>
                            </a:lnTo>
                            <a:lnTo>
                              <a:pt x="76" y="455"/>
                            </a:lnTo>
                            <a:lnTo>
                              <a:pt x="69" y="445"/>
                            </a:lnTo>
                            <a:lnTo>
                              <a:pt x="62" y="436"/>
                            </a:lnTo>
                            <a:lnTo>
                              <a:pt x="51" y="428"/>
                            </a:lnTo>
                            <a:lnTo>
                              <a:pt x="62" y="436"/>
                            </a:lnTo>
                            <a:lnTo>
                              <a:pt x="69" y="445"/>
                            </a:lnTo>
                            <a:lnTo>
                              <a:pt x="76" y="455"/>
                            </a:lnTo>
                            <a:lnTo>
                              <a:pt x="80" y="465"/>
                            </a:lnTo>
                            <a:lnTo>
                              <a:pt x="74" y="467"/>
                            </a:lnTo>
                            <a:lnTo>
                              <a:pt x="66" y="467"/>
                            </a:lnTo>
                            <a:lnTo>
                              <a:pt x="60" y="465"/>
                            </a:lnTo>
                            <a:lnTo>
                              <a:pt x="51" y="464"/>
                            </a:lnTo>
                            <a:lnTo>
                              <a:pt x="43" y="461"/>
                            </a:lnTo>
                            <a:lnTo>
                              <a:pt x="33" y="455"/>
                            </a:lnTo>
                            <a:lnTo>
                              <a:pt x="25" y="445"/>
                            </a:lnTo>
                            <a:lnTo>
                              <a:pt x="16" y="434"/>
                            </a:lnTo>
                            <a:lnTo>
                              <a:pt x="13" y="407"/>
                            </a:lnTo>
                            <a:lnTo>
                              <a:pt x="5" y="348"/>
                            </a:lnTo>
                            <a:lnTo>
                              <a:pt x="0" y="282"/>
                            </a:lnTo>
                            <a:lnTo>
                              <a:pt x="3" y="240"/>
                            </a:lnTo>
                            <a:close/>
                          </a:path>
                        </a:pathLst>
                      </a:custGeom>
                      <a:solidFill>
                        <a:srgbClr val="989898"/>
                      </a:solidFill>
                      <a:ln w="9525">
                        <a:noFill/>
                        <a:round/>
                        <a:headEnd/>
                        <a:tailEnd/>
                      </a:ln>
                    </p:spPr>
                    <p:txBody>
                      <a:bodyPr/>
                      <a:lstStyle/>
                      <a:p>
                        <a:endParaRPr lang="nb-NO" sz="1400">
                          <a:solidFill>
                            <a:srgbClr val="000000"/>
                          </a:solidFill>
                          <a:latin typeface="Calibri" pitchFamily="34" charset="0"/>
                        </a:endParaRPr>
                      </a:p>
                    </p:txBody>
                  </p:sp>
                </p:grpSp>
                <p:sp>
                  <p:nvSpPr>
                    <p:cNvPr id="67" name="Freeform 22"/>
                    <p:cNvSpPr>
                      <a:spLocks/>
                    </p:cNvSpPr>
                    <p:nvPr/>
                  </p:nvSpPr>
                  <p:spPr bwMode="auto">
                    <a:xfrm>
                      <a:off x="4014023" y="2521106"/>
                      <a:ext cx="285559" cy="753064"/>
                    </a:xfrm>
                    <a:custGeom>
                      <a:avLst/>
                      <a:gdLst/>
                      <a:ahLst/>
                      <a:cxnLst>
                        <a:cxn ang="0">
                          <a:pos x="39" y="218"/>
                        </a:cxn>
                        <a:cxn ang="0">
                          <a:pos x="128" y="219"/>
                        </a:cxn>
                        <a:cxn ang="0">
                          <a:pos x="130" y="222"/>
                        </a:cxn>
                        <a:cxn ang="0">
                          <a:pos x="135" y="233"/>
                        </a:cxn>
                        <a:cxn ang="0">
                          <a:pos x="141" y="251"/>
                        </a:cxn>
                        <a:cxn ang="0">
                          <a:pos x="147" y="274"/>
                        </a:cxn>
                        <a:cxn ang="0">
                          <a:pos x="152" y="302"/>
                        </a:cxn>
                        <a:cxn ang="0">
                          <a:pos x="154" y="334"/>
                        </a:cxn>
                        <a:cxn ang="0">
                          <a:pos x="149" y="370"/>
                        </a:cxn>
                        <a:cxn ang="0">
                          <a:pos x="139" y="409"/>
                        </a:cxn>
                        <a:cxn ang="0">
                          <a:pos x="33" y="409"/>
                        </a:cxn>
                        <a:cxn ang="0">
                          <a:pos x="28" y="400"/>
                        </a:cxn>
                        <a:cxn ang="0">
                          <a:pos x="18" y="375"/>
                        </a:cxn>
                        <a:cxn ang="0">
                          <a:pos x="7" y="348"/>
                        </a:cxn>
                        <a:cxn ang="0">
                          <a:pos x="4" y="326"/>
                        </a:cxn>
                        <a:cxn ang="0">
                          <a:pos x="15" y="321"/>
                        </a:cxn>
                        <a:cxn ang="0">
                          <a:pos x="15" y="299"/>
                        </a:cxn>
                        <a:cxn ang="0">
                          <a:pos x="0" y="295"/>
                        </a:cxn>
                        <a:cxn ang="0">
                          <a:pos x="0" y="284"/>
                        </a:cxn>
                        <a:cxn ang="0">
                          <a:pos x="3" y="257"/>
                        </a:cxn>
                        <a:cxn ang="0">
                          <a:pos x="6" y="216"/>
                        </a:cxn>
                        <a:cxn ang="0">
                          <a:pos x="11" y="168"/>
                        </a:cxn>
                        <a:cxn ang="0">
                          <a:pos x="18" y="117"/>
                        </a:cxn>
                        <a:cxn ang="0">
                          <a:pos x="29" y="70"/>
                        </a:cxn>
                        <a:cxn ang="0">
                          <a:pos x="42" y="28"/>
                        </a:cxn>
                        <a:cxn ang="0">
                          <a:pos x="59" y="0"/>
                        </a:cxn>
                        <a:cxn ang="0">
                          <a:pos x="83" y="11"/>
                        </a:cxn>
                        <a:cxn ang="0">
                          <a:pos x="77" y="26"/>
                        </a:cxn>
                        <a:cxn ang="0">
                          <a:pos x="61" y="70"/>
                        </a:cxn>
                        <a:cxn ang="0">
                          <a:pos x="45" y="136"/>
                        </a:cxn>
                        <a:cxn ang="0">
                          <a:pos x="39" y="218"/>
                        </a:cxn>
                      </a:cxnLst>
                      <a:rect l="0" t="0" r="r" b="b"/>
                      <a:pathLst>
                        <a:path w="154" h="409">
                          <a:moveTo>
                            <a:pt x="39" y="218"/>
                          </a:moveTo>
                          <a:lnTo>
                            <a:pt x="128" y="219"/>
                          </a:lnTo>
                          <a:lnTo>
                            <a:pt x="130" y="222"/>
                          </a:lnTo>
                          <a:lnTo>
                            <a:pt x="135" y="233"/>
                          </a:lnTo>
                          <a:lnTo>
                            <a:pt x="141" y="251"/>
                          </a:lnTo>
                          <a:lnTo>
                            <a:pt x="147" y="274"/>
                          </a:lnTo>
                          <a:lnTo>
                            <a:pt x="152" y="302"/>
                          </a:lnTo>
                          <a:lnTo>
                            <a:pt x="154" y="334"/>
                          </a:lnTo>
                          <a:lnTo>
                            <a:pt x="149" y="370"/>
                          </a:lnTo>
                          <a:lnTo>
                            <a:pt x="139" y="409"/>
                          </a:lnTo>
                          <a:lnTo>
                            <a:pt x="33" y="409"/>
                          </a:lnTo>
                          <a:lnTo>
                            <a:pt x="28" y="400"/>
                          </a:lnTo>
                          <a:lnTo>
                            <a:pt x="18" y="375"/>
                          </a:lnTo>
                          <a:lnTo>
                            <a:pt x="7" y="348"/>
                          </a:lnTo>
                          <a:lnTo>
                            <a:pt x="4" y="326"/>
                          </a:lnTo>
                          <a:lnTo>
                            <a:pt x="15" y="321"/>
                          </a:lnTo>
                          <a:lnTo>
                            <a:pt x="15" y="299"/>
                          </a:lnTo>
                          <a:lnTo>
                            <a:pt x="0" y="295"/>
                          </a:lnTo>
                          <a:lnTo>
                            <a:pt x="0" y="284"/>
                          </a:lnTo>
                          <a:lnTo>
                            <a:pt x="3" y="257"/>
                          </a:lnTo>
                          <a:lnTo>
                            <a:pt x="6" y="216"/>
                          </a:lnTo>
                          <a:lnTo>
                            <a:pt x="11" y="168"/>
                          </a:lnTo>
                          <a:lnTo>
                            <a:pt x="18" y="117"/>
                          </a:lnTo>
                          <a:lnTo>
                            <a:pt x="29" y="70"/>
                          </a:lnTo>
                          <a:lnTo>
                            <a:pt x="42" y="28"/>
                          </a:lnTo>
                          <a:lnTo>
                            <a:pt x="59" y="0"/>
                          </a:lnTo>
                          <a:lnTo>
                            <a:pt x="83" y="11"/>
                          </a:lnTo>
                          <a:lnTo>
                            <a:pt x="77" y="26"/>
                          </a:lnTo>
                          <a:lnTo>
                            <a:pt x="61" y="70"/>
                          </a:lnTo>
                          <a:lnTo>
                            <a:pt x="45" y="136"/>
                          </a:lnTo>
                          <a:lnTo>
                            <a:pt x="39" y="218"/>
                          </a:lnTo>
                          <a:close/>
                        </a:path>
                      </a:pathLst>
                    </a:custGeom>
                    <a:gradFill flip="none" rotWithShape="1">
                      <a:gsLst>
                        <a:gs pos="0">
                          <a:srgbClr val="4F81BD">
                            <a:lumMod val="90000"/>
                          </a:srgbClr>
                        </a:gs>
                        <a:gs pos="58000">
                          <a:srgbClr val="EEECE1">
                            <a:lumMod val="10000"/>
                          </a:srgbClr>
                        </a:gs>
                        <a:gs pos="45000">
                          <a:srgbClr val="EEECE1">
                            <a:lumMod val="25000"/>
                          </a:srgbClr>
                        </a:gs>
                      </a:gsLst>
                      <a:lin ang="2700000" scaled="1"/>
                      <a:tileRect/>
                    </a:gradFill>
                    <a:ln w="9525">
                      <a:noFill/>
                      <a:round/>
                      <a:headEnd/>
                      <a:tailEnd/>
                    </a:ln>
                  </p:spPr>
                  <p:txBody>
                    <a:bodyPr/>
                    <a:lstStyle/>
                    <a:p>
                      <a:endParaRPr lang="nb-NO" sz="1400">
                        <a:solidFill>
                          <a:srgbClr val="000000"/>
                        </a:solidFill>
                        <a:latin typeface="Calibri" pitchFamily="34" charset="0"/>
                      </a:endParaRPr>
                    </a:p>
                  </p:txBody>
                </p:sp>
                <p:sp>
                  <p:nvSpPr>
                    <p:cNvPr id="68" name="Freeform 23"/>
                    <p:cNvSpPr>
                      <a:spLocks/>
                    </p:cNvSpPr>
                    <p:nvPr/>
                  </p:nvSpPr>
                  <p:spPr bwMode="auto">
                    <a:xfrm>
                      <a:off x="4939242" y="3262756"/>
                      <a:ext cx="651086" cy="547683"/>
                    </a:xfrm>
                    <a:custGeom>
                      <a:avLst/>
                      <a:gdLst>
                        <a:gd name="T0" fmla="*/ 2147483647 w 352"/>
                        <a:gd name="T1" fmla="*/ 2147483647 h 298"/>
                        <a:gd name="T2" fmla="*/ 2147483647 w 352"/>
                        <a:gd name="T3" fmla="*/ 2147483647 h 298"/>
                        <a:gd name="T4" fmla="*/ 2147483647 w 352"/>
                        <a:gd name="T5" fmla="*/ 2147483647 h 298"/>
                        <a:gd name="T6" fmla="*/ 2147483647 w 352"/>
                        <a:gd name="T7" fmla="*/ 2147483647 h 298"/>
                        <a:gd name="T8" fmla="*/ 2147483647 w 352"/>
                        <a:gd name="T9" fmla="*/ 2147483647 h 298"/>
                        <a:gd name="T10" fmla="*/ 2147483647 w 352"/>
                        <a:gd name="T11" fmla="*/ 2147483647 h 298"/>
                        <a:gd name="T12" fmla="*/ 2147483647 w 352"/>
                        <a:gd name="T13" fmla="*/ 2147483647 h 298"/>
                        <a:gd name="T14" fmla="*/ 2147483647 w 352"/>
                        <a:gd name="T15" fmla="*/ 2147483647 h 298"/>
                        <a:gd name="T16" fmla="*/ 2147483647 w 352"/>
                        <a:gd name="T17" fmla="*/ 2147483647 h 298"/>
                        <a:gd name="T18" fmla="*/ 2147483647 w 352"/>
                        <a:gd name="T19" fmla="*/ 2147483647 h 298"/>
                        <a:gd name="T20" fmla="*/ 2147483647 w 352"/>
                        <a:gd name="T21" fmla="*/ 2147483647 h 298"/>
                        <a:gd name="T22" fmla="*/ 2147483647 w 352"/>
                        <a:gd name="T23" fmla="*/ 2147483647 h 298"/>
                        <a:gd name="T24" fmla="*/ 2147483647 w 352"/>
                        <a:gd name="T25" fmla="*/ 2147483647 h 298"/>
                        <a:gd name="T26" fmla="*/ 2147483647 w 352"/>
                        <a:gd name="T27" fmla="*/ 2147483647 h 298"/>
                        <a:gd name="T28" fmla="*/ 2147483647 w 352"/>
                        <a:gd name="T29" fmla="*/ 2147483647 h 298"/>
                        <a:gd name="T30" fmla="*/ 2147483647 w 352"/>
                        <a:gd name="T31" fmla="*/ 2147483647 h 298"/>
                        <a:gd name="T32" fmla="*/ 0 w 352"/>
                        <a:gd name="T33" fmla="*/ 2147483647 h 298"/>
                        <a:gd name="T34" fmla="*/ 2147483647 w 352"/>
                        <a:gd name="T35" fmla="*/ 2147483647 h 298"/>
                        <a:gd name="T36" fmla="*/ 2147483647 w 352"/>
                        <a:gd name="T37" fmla="*/ 2147483647 h 298"/>
                        <a:gd name="T38" fmla="*/ 2147483647 w 352"/>
                        <a:gd name="T39" fmla="*/ 2147483647 h 298"/>
                        <a:gd name="T40" fmla="*/ 2147483647 w 352"/>
                        <a:gd name="T41" fmla="*/ 2147483647 h 298"/>
                        <a:gd name="T42" fmla="*/ 2147483647 w 352"/>
                        <a:gd name="T43" fmla="*/ 2147483647 h 298"/>
                        <a:gd name="T44" fmla="*/ 2147483647 w 352"/>
                        <a:gd name="T45" fmla="*/ 2147483647 h 298"/>
                        <a:gd name="T46" fmla="*/ 2147483647 w 352"/>
                        <a:gd name="T47" fmla="*/ 2147483647 h 298"/>
                        <a:gd name="T48" fmla="*/ 2147483647 w 352"/>
                        <a:gd name="T49" fmla="*/ 2147483647 h 298"/>
                        <a:gd name="T50" fmla="*/ 2147483647 w 352"/>
                        <a:gd name="T51" fmla="*/ 2147483647 h 298"/>
                        <a:gd name="T52" fmla="*/ 2147483647 w 352"/>
                        <a:gd name="T53" fmla="*/ 2147483647 h 298"/>
                        <a:gd name="T54" fmla="*/ 2147483647 w 352"/>
                        <a:gd name="T55" fmla="*/ 2147483647 h 298"/>
                        <a:gd name="T56" fmla="*/ 2147483647 w 352"/>
                        <a:gd name="T57" fmla="*/ 2147483647 h 298"/>
                        <a:gd name="T58" fmla="*/ 2147483647 w 352"/>
                        <a:gd name="T59" fmla="*/ 2147483647 h 298"/>
                        <a:gd name="T60" fmla="*/ 2147483647 w 352"/>
                        <a:gd name="T61" fmla="*/ 2147483647 h 298"/>
                        <a:gd name="T62" fmla="*/ 2147483647 w 352"/>
                        <a:gd name="T63" fmla="*/ 0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2"/>
                        <a:gd name="T97" fmla="*/ 0 h 298"/>
                        <a:gd name="T98" fmla="*/ 352 w 352"/>
                        <a:gd name="T99" fmla="*/ 298 h 2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2" h="298">
                          <a:moveTo>
                            <a:pt x="346" y="0"/>
                          </a:moveTo>
                          <a:lnTo>
                            <a:pt x="343" y="2"/>
                          </a:lnTo>
                          <a:lnTo>
                            <a:pt x="341" y="3"/>
                          </a:lnTo>
                          <a:lnTo>
                            <a:pt x="339" y="6"/>
                          </a:lnTo>
                          <a:lnTo>
                            <a:pt x="339" y="8"/>
                          </a:lnTo>
                          <a:lnTo>
                            <a:pt x="339" y="14"/>
                          </a:lnTo>
                          <a:lnTo>
                            <a:pt x="339" y="28"/>
                          </a:lnTo>
                          <a:lnTo>
                            <a:pt x="339" y="52"/>
                          </a:lnTo>
                          <a:lnTo>
                            <a:pt x="335" y="80"/>
                          </a:lnTo>
                          <a:lnTo>
                            <a:pt x="328" y="112"/>
                          </a:lnTo>
                          <a:lnTo>
                            <a:pt x="316" y="146"/>
                          </a:lnTo>
                          <a:lnTo>
                            <a:pt x="297" y="181"/>
                          </a:lnTo>
                          <a:lnTo>
                            <a:pt x="272" y="212"/>
                          </a:lnTo>
                          <a:lnTo>
                            <a:pt x="261" y="223"/>
                          </a:lnTo>
                          <a:lnTo>
                            <a:pt x="250" y="232"/>
                          </a:lnTo>
                          <a:lnTo>
                            <a:pt x="237" y="240"/>
                          </a:lnTo>
                          <a:lnTo>
                            <a:pt x="223" y="248"/>
                          </a:lnTo>
                          <a:lnTo>
                            <a:pt x="211" y="256"/>
                          </a:lnTo>
                          <a:lnTo>
                            <a:pt x="195" y="262"/>
                          </a:lnTo>
                          <a:lnTo>
                            <a:pt x="181" y="267"/>
                          </a:lnTo>
                          <a:lnTo>
                            <a:pt x="163" y="272"/>
                          </a:lnTo>
                          <a:lnTo>
                            <a:pt x="148" y="276"/>
                          </a:lnTo>
                          <a:lnTo>
                            <a:pt x="130" y="279"/>
                          </a:lnTo>
                          <a:lnTo>
                            <a:pt x="112" y="281"/>
                          </a:lnTo>
                          <a:lnTo>
                            <a:pt x="93" y="283"/>
                          </a:lnTo>
                          <a:lnTo>
                            <a:pt x="72" y="284"/>
                          </a:lnTo>
                          <a:lnTo>
                            <a:pt x="52" y="284"/>
                          </a:lnTo>
                          <a:lnTo>
                            <a:pt x="30" y="283"/>
                          </a:lnTo>
                          <a:lnTo>
                            <a:pt x="8" y="281"/>
                          </a:lnTo>
                          <a:lnTo>
                            <a:pt x="6" y="281"/>
                          </a:lnTo>
                          <a:lnTo>
                            <a:pt x="3" y="283"/>
                          </a:lnTo>
                          <a:lnTo>
                            <a:pt x="2" y="286"/>
                          </a:lnTo>
                          <a:lnTo>
                            <a:pt x="0" y="287"/>
                          </a:lnTo>
                          <a:lnTo>
                            <a:pt x="0" y="290"/>
                          </a:lnTo>
                          <a:lnTo>
                            <a:pt x="2" y="294"/>
                          </a:lnTo>
                          <a:lnTo>
                            <a:pt x="5" y="295"/>
                          </a:lnTo>
                          <a:lnTo>
                            <a:pt x="6" y="295"/>
                          </a:lnTo>
                          <a:lnTo>
                            <a:pt x="30" y="297"/>
                          </a:lnTo>
                          <a:lnTo>
                            <a:pt x="52" y="298"/>
                          </a:lnTo>
                          <a:lnTo>
                            <a:pt x="74" y="298"/>
                          </a:lnTo>
                          <a:lnTo>
                            <a:pt x="94" y="297"/>
                          </a:lnTo>
                          <a:lnTo>
                            <a:pt x="113" y="295"/>
                          </a:lnTo>
                          <a:lnTo>
                            <a:pt x="134" y="292"/>
                          </a:lnTo>
                          <a:lnTo>
                            <a:pt x="151" y="289"/>
                          </a:lnTo>
                          <a:lnTo>
                            <a:pt x="168" y="284"/>
                          </a:lnTo>
                          <a:lnTo>
                            <a:pt x="185" y="279"/>
                          </a:lnTo>
                          <a:lnTo>
                            <a:pt x="201" y="273"/>
                          </a:lnTo>
                          <a:lnTo>
                            <a:pt x="217" y="267"/>
                          </a:lnTo>
                          <a:lnTo>
                            <a:pt x="231" y="259"/>
                          </a:lnTo>
                          <a:lnTo>
                            <a:pt x="245" y="251"/>
                          </a:lnTo>
                          <a:lnTo>
                            <a:pt x="258" y="242"/>
                          </a:lnTo>
                          <a:lnTo>
                            <a:pt x="270" y="231"/>
                          </a:lnTo>
                          <a:lnTo>
                            <a:pt x="281" y="220"/>
                          </a:lnTo>
                          <a:lnTo>
                            <a:pt x="308" y="187"/>
                          </a:lnTo>
                          <a:lnTo>
                            <a:pt x="327" y="151"/>
                          </a:lnTo>
                          <a:lnTo>
                            <a:pt x="341" y="116"/>
                          </a:lnTo>
                          <a:lnTo>
                            <a:pt x="347" y="83"/>
                          </a:lnTo>
                          <a:lnTo>
                            <a:pt x="352" y="54"/>
                          </a:lnTo>
                          <a:lnTo>
                            <a:pt x="352" y="30"/>
                          </a:lnTo>
                          <a:lnTo>
                            <a:pt x="352" y="13"/>
                          </a:lnTo>
                          <a:lnTo>
                            <a:pt x="352" y="6"/>
                          </a:lnTo>
                          <a:lnTo>
                            <a:pt x="352" y="5"/>
                          </a:lnTo>
                          <a:lnTo>
                            <a:pt x="350" y="2"/>
                          </a:lnTo>
                          <a:lnTo>
                            <a:pt x="347" y="0"/>
                          </a:lnTo>
                          <a:lnTo>
                            <a:pt x="346" y="0"/>
                          </a:lnTo>
                          <a:close/>
                        </a:path>
                      </a:pathLst>
                    </a:custGeom>
                    <a:solidFill>
                      <a:srgbClr val="7F7F7F"/>
                    </a:solidFill>
                    <a:ln w="9525">
                      <a:noFill/>
                      <a:round/>
                      <a:headEnd/>
                      <a:tailEnd/>
                    </a:ln>
                  </p:spPr>
                  <p:txBody>
                    <a:bodyPr/>
                    <a:lstStyle/>
                    <a:p>
                      <a:endParaRPr lang="nb-NO" sz="1400">
                        <a:solidFill>
                          <a:srgbClr val="000000"/>
                        </a:solidFill>
                        <a:latin typeface="Calibri" pitchFamily="34" charset="0"/>
                      </a:endParaRPr>
                    </a:p>
                  </p:txBody>
                </p:sp>
                <p:sp>
                  <p:nvSpPr>
                    <p:cNvPr id="69" name="Freeform 24"/>
                    <p:cNvSpPr>
                      <a:spLocks/>
                    </p:cNvSpPr>
                    <p:nvPr/>
                  </p:nvSpPr>
                  <p:spPr bwMode="auto">
                    <a:xfrm>
                      <a:off x="4813598" y="3696339"/>
                      <a:ext cx="205605" cy="159741"/>
                    </a:xfrm>
                    <a:custGeom>
                      <a:avLst/>
                      <a:gdLst/>
                      <a:ahLst/>
                      <a:cxnLst>
                        <a:cxn ang="0">
                          <a:pos x="120" y="39"/>
                        </a:cxn>
                        <a:cxn ang="0">
                          <a:pos x="118" y="47"/>
                        </a:cxn>
                        <a:cxn ang="0">
                          <a:pos x="115" y="55"/>
                        </a:cxn>
                        <a:cxn ang="0">
                          <a:pos x="110" y="61"/>
                        </a:cxn>
                        <a:cxn ang="0">
                          <a:pos x="102" y="67"/>
                        </a:cxn>
                        <a:cxn ang="0">
                          <a:pos x="94" y="72"/>
                        </a:cxn>
                        <a:cxn ang="0">
                          <a:pos x="83" y="77"/>
                        </a:cxn>
                        <a:cxn ang="0">
                          <a:pos x="72" y="78"/>
                        </a:cxn>
                        <a:cxn ang="0">
                          <a:pos x="60" y="80"/>
                        </a:cxn>
                        <a:cxn ang="0">
                          <a:pos x="49" y="78"/>
                        </a:cxn>
                        <a:cxn ang="0">
                          <a:pos x="38" y="77"/>
                        </a:cxn>
                        <a:cxn ang="0">
                          <a:pos x="27" y="72"/>
                        </a:cxn>
                        <a:cxn ang="0">
                          <a:pos x="19" y="67"/>
                        </a:cxn>
                        <a:cxn ang="0">
                          <a:pos x="11" y="61"/>
                        </a:cxn>
                        <a:cxn ang="0">
                          <a:pos x="5" y="55"/>
                        </a:cxn>
                        <a:cxn ang="0">
                          <a:pos x="2" y="47"/>
                        </a:cxn>
                        <a:cxn ang="0">
                          <a:pos x="0" y="39"/>
                        </a:cxn>
                        <a:cxn ang="0">
                          <a:pos x="2" y="31"/>
                        </a:cxn>
                        <a:cxn ang="0">
                          <a:pos x="5" y="23"/>
                        </a:cxn>
                        <a:cxn ang="0">
                          <a:pos x="11" y="17"/>
                        </a:cxn>
                        <a:cxn ang="0">
                          <a:pos x="19" y="11"/>
                        </a:cxn>
                        <a:cxn ang="0">
                          <a:pos x="27" y="6"/>
                        </a:cxn>
                        <a:cxn ang="0">
                          <a:pos x="38" y="3"/>
                        </a:cxn>
                        <a:cxn ang="0">
                          <a:pos x="49" y="0"/>
                        </a:cxn>
                        <a:cxn ang="0">
                          <a:pos x="60" y="0"/>
                        </a:cxn>
                        <a:cxn ang="0">
                          <a:pos x="72" y="0"/>
                        </a:cxn>
                        <a:cxn ang="0">
                          <a:pos x="83" y="3"/>
                        </a:cxn>
                        <a:cxn ang="0">
                          <a:pos x="94" y="6"/>
                        </a:cxn>
                        <a:cxn ang="0">
                          <a:pos x="102" y="11"/>
                        </a:cxn>
                        <a:cxn ang="0">
                          <a:pos x="110" y="17"/>
                        </a:cxn>
                        <a:cxn ang="0">
                          <a:pos x="115" y="23"/>
                        </a:cxn>
                        <a:cxn ang="0">
                          <a:pos x="118" y="31"/>
                        </a:cxn>
                        <a:cxn ang="0">
                          <a:pos x="120" y="39"/>
                        </a:cxn>
                      </a:cxnLst>
                      <a:rect l="0" t="0" r="r" b="b"/>
                      <a:pathLst>
                        <a:path w="120" h="80">
                          <a:moveTo>
                            <a:pt x="120" y="39"/>
                          </a:moveTo>
                          <a:lnTo>
                            <a:pt x="118" y="47"/>
                          </a:lnTo>
                          <a:lnTo>
                            <a:pt x="115" y="55"/>
                          </a:lnTo>
                          <a:lnTo>
                            <a:pt x="110" y="61"/>
                          </a:lnTo>
                          <a:lnTo>
                            <a:pt x="102" y="67"/>
                          </a:lnTo>
                          <a:lnTo>
                            <a:pt x="94" y="72"/>
                          </a:lnTo>
                          <a:lnTo>
                            <a:pt x="83" y="77"/>
                          </a:lnTo>
                          <a:lnTo>
                            <a:pt x="72" y="78"/>
                          </a:lnTo>
                          <a:lnTo>
                            <a:pt x="60" y="80"/>
                          </a:lnTo>
                          <a:lnTo>
                            <a:pt x="49" y="78"/>
                          </a:lnTo>
                          <a:lnTo>
                            <a:pt x="38" y="77"/>
                          </a:lnTo>
                          <a:lnTo>
                            <a:pt x="27" y="72"/>
                          </a:lnTo>
                          <a:lnTo>
                            <a:pt x="19" y="67"/>
                          </a:lnTo>
                          <a:lnTo>
                            <a:pt x="11" y="61"/>
                          </a:lnTo>
                          <a:lnTo>
                            <a:pt x="5" y="55"/>
                          </a:lnTo>
                          <a:lnTo>
                            <a:pt x="2" y="47"/>
                          </a:lnTo>
                          <a:lnTo>
                            <a:pt x="0" y="39"/>
                          </a:lnTo>
                          <a:lnTo>
                            <a:pt x="2" y="31"/>
                          </a:lnTo>
                          <a:lnTo>
                            <a:pt x="5" y="23"/>
                          </a:lnTo>
                          <a:lnTo>
                            <a:pt x="11" y="17"/>
                          </a:lnTo>
                          <a:lnTo>
                            <a:pt x="19" y="11"/>
                          </a:lnTo>
                          <a:lnTo>
                            <a:pt x="27" y="6"/>
                          </a:lnTo>
                          <a:lnTo>
                            <a:pt x="38" y="3"/>
                          </a:lnTo>
                          <a:lnTo>
                            <a:pt x="49" y="0"/>
                          </a:lnTo>
                          <a:lnTo>
                            <a:pt x="60" y="0"/>
                          </a:lnTo>
                          <a:lnTo>
                            <a:pt x="72" y="0"/>
                          </a:lnTo>
                          <a:lnTo>
                            <a:pt x="83" y="3"/>
                          </a:lnTo>
                          <a:lnTo>
                            <a:pt x="94" y="6"/>
                          </a:lnTo>
                          <a:lnTo>
                            <a:pt x="102" y="11"/>
                          </a:lnTo>
                          <a:lnTo>
                            <a:pt x="110" y="17"/>
                          </a:lnTo>
                          <a:lnTo>
                            <a:pt x="115" y="23"/>
                          </a:lnTo>
                          <a:lnTo>
                            <a:pt x="118" y="31"/>
                          </a:lnTo>
                          <a:lnTo>
                            <a:pt x="120" y="39"/>
                          </a:lnTo>
                          <a:close/>
                        </a:path>
                      </a:pathLst>
                    </a:custGeom>
                    <a:gradFill flip="none" rotWithShape="1">
                      <a:gsLst>
                        <a:gs pos="0">
                          <a:srgbClr val="4F81BD">
                            <a:lumMod val="90000"/>
                          </a:srgbClr>
                        </a:gs>
                        <a:gs pos="58000">
                          <a:srgbClr val="EEECE1">
                            <a:lumMod val="10000"/>
                          </a:srgbClr>
                        </a:gs>
                        <a:gs pos="45000">
                          <a:srgbClr val="EEECE1">
                            <a:lumMod val="25000"/>
                          </a:srgbClr>
                        </a:gs>
                      </a:gsLst>
                      <a:lin ang="2700000" scaled="1"/>
                      <a:tileRect/>
                    </a:gradFill>
                    <a:ln w="9525">
                      <a:noFill/>
                      <a:round/>
                      <a:headEnd/>
                      <a:tailEnd/>
                    </a:ln>
                  </p:spPr>
                  <p:txBody>
                    <a:bodyPr/>
                    <a:lstStyle/>
                    <a:p>
                      <a:endParaRPr lang="nb-NO" sz="1400">
                        <a:solidFill>
                          <a:srgbClr val="000000"/>
                        </a:solidFill>
                        <a:latin typeface="Calibri" pitchFamily="34" charset="0"/>
                      </a:endParaRPr>
                    </a:p>
                  </p:txBody>
                </p:sp>
              </p:grpSp>
            </p:grpSp>
            <p:sp>
              <p:nvSpPr>
                <p:cNvPr id="56" name="Rektangel 370"/>
                <p:cNvSpPr>
                  <a:spLocks noChangeArrowheads="1"/>
                </p:cNvSpPr>
                <p:nvPr/>
              </p:nvSpPr>
              <p:spPr bwMode="auto">
                <a:xfrm>
                  <a:off x="7413172" y="4485748"/>
                  <a:ext cx="674688" cy="848706"/>
                </a:xfrm>
                <a:prstGeom prst="rect">
                  <a:avLst/>
                </a:prstGeom>
                <a:solidFill>
                  <a:srgbClr val="A3A5A8"/>
                </a:solidFill>
                <a:ln w="9525">
                  <a:noFill/>
                  <a:round/>
                  <a:headEnd/>
                  <a:tailEnd/>
                </a:ln>
              </p:spPr>
              <p:txBody>
                <a:bodyPr/>
                <a:lstStyle/>
                <a:p>
                  <a:endParaRPr lang="nb-NO" sz="1400">
                    <a:solidFill>
                      <a:srgbClr val="000000"/>
                    </a:solidFill>
                    <a:latin typeface="Calibri" pitchFamily="34" charset="0"/>
                  </a:endParaRPr>
                </a:p>
              </p:txBody>
            </p:sp>
          </p:grpSp>
          <p:grpSp>
            <p:nvGrpSpPr>
              <p:cNvPr id="60" name="Gruppe 444"/>
              <p:cNvGrpSpPr>
                <a:grpSpLocks/>
              </p:cNvGrpSpPr>
              <p:nvPr/>
            </p:nvGrpSpPr>
            <p:grpSpPr bwMode="auto">
              <a:xfrm>
                <a:off x="8098728" y="4811975"/>
                <a:ext cx="479181" cy="478035"/>
                <a:chOff x="8044256" y="4779415"/>
                <a:chExt cx="566304" cy="564950"/>
              </a:xfrm>
            </p:grpSpPr>
            <p:sp>
              <p:nvSpPr>
                <p:cNvPr id="50" name="Ellipse 491"/>
                <p:cNvSpPr/>
                <p:nvPr/>
              </p:nvSpPr>
              <p:spPr>
                <a:xfrm>
                  <a:off x="8044258" y="4779420"/>
                  <a:ext cx="566305" cy="564951"/>
                </a:xfrm>
                <a:prstGeom prst="ellipse">
                  <a:avLst/>
                </a:prstGeom>
                <a:solidFill>
                  <a:sysClr val="window" lastClr="FFFFFF">
                    <a:lumMod val="75000"/>
                  </a:sysClr>
                </a:solidFill>
                <a:ln w="25400" cap="flat" cmpd="sng" algn="ctr">
                  <a:solidFill>
                    <a:sysClr val="window" lastClr="FFFFFF"/>
                  </a:solidFill>
                  <a:prstDash val="solid"/>
                </a:ln>
                <a:effectLst/>
              </p:spPr>
              <p:txBody>
                <a:bodyPr anchor="ctr"/>
                <a:lstStyle/>
                <a:p>
                  <a:pPr algn="ctr"/>
                  <a:endParaRPr lang="nb-NO" sz="1400">
                    <a:solidFill>
                      <a:srgbClr val="FFFFFF"/>
                    </a:solidFill>
                    <a:latin typeface="Calibri" pitchFamily="34" charset="0"/>
                  </a:endParaRPr>
                </a:p>
              </p:txBody>
            </p:sp>
            <p:grpSp>
              <p:nvGrpSpPr>
                <p:cNvPr id="66" name="Group 313"/>
                <p:cNvGrpSpPr>
                  <a:grpSpLocks noChangeAspect="1"/>
                </p:cNvGrpSpPr>
                <p:nvPr/>
              </p:nvGrpSpPr>
              <p:grpSpPr bwMode="auto">
                <a:xfrm>
                  <a:off x="8207187" y="4856369"/>
                  <a:ext cx="185699" cy="412316"/>
                  <a:chOff x="4419" y="-48"/>
                  <a:chExt cx="413" cy="917"/>
                </a:xfrm>
                <a:solidFill>
                  <a:sysClr val="window" lastClr="FFFFFF"/>
                </a:solidFill>
              </p:grpSpPr>
              <p:sp>
                <p:nvSpPr>
                  <p:cNvPr id="52" name="Freeform 317"/>
                  <p:cNvSpPr>
                    <a:spLocks/>
                  </p:cNvSpPr>
                  <p:nvPr/>
                </p:nvSpPr>
                <p:spPr bwMode="auto">
                  <a:xfrm>
                    <a:off x="4419" y="-48"/>
                    <a:ext cx="350" cy="917"/>
                  </a:xfrm>
                  <a:custGeom>
                    <a:avLst/>
                    <a:gdLst/>
                    <a:ahLst/>
                    <a:cxnLst>
                      <a:cxn ang="0">
                        <a:pos x="341" y="25"/>
                      </a:cxn>
                      <a:cxn ang="0">
                        <a:pos x="319" y="14"/>
                      </a:cxn>
                      <a:cxn ang="0">
                        <a:pos x="300" y="6"/>
                      </a:cxn>
                      <a:cxn ang="0">
                        <a:pos x="276" y="1"/>
                      </a:cxn>
                      <a:cxn ang="0">
                        <a:pos x="250" y="0"/>
                      </a:cxn>
                      <a:cxn ang="0">
                        <a:pos x="222" y="4"/>
                      </a:cxn>
                      <a:cxn ang="0">
                        <a:pos x="192" y="15"/>
                      </a:cxn>
                      <a:cxn ang="0">
                        <a:pos x="161" y="35"/>
                      </a:cxn>
                      <a:cxn ang="0">
                        <a:pos x="131" y="66"/>
                      </a:cxn>
                      <a:cxn ang="0">
                        <a:pos x="102" y="108"/>
                      </a:cxn>
                      <a:cxn ang="0">
                        <a:pos x="76" y="151"/>
                      </a:cxn>
                      <a:cxn ang="0">
                        <a:pos x="56" y="195"/>
                      </a:cxn>
                      <a:cxn ang="0">
                        <a:pos x="39" y="239"/>
                      </a:cxn>
                      <a:cxn ang="0">
                        <a:pos x="26" y="282"/>
                      </a:cxn>
                      <a:cxn ang="0">
                        <a:pos x="16" y="323"/>
                      </a:cxn>
                      <a:cxn ang="0">
                        <a:pos x="8" y="363"/>
                      </a:cxn>
                      <a:cxn ang="0">
                        <a:pos x="4" y="401"/>
                      </a:cxn>
                      <a:cxn ang="0">
                        <a:pos x="1" y="436"/>
                      </a:cxn>
                      <a:cxn ang="0">
                        <a:pos x="0" y="470"/>
                      </a:cxn>
                      <a:cxn ang="0">
                        <a:pos x="0" y="497"/>
                      </a:cxn>
                      <a:cxn ang="0">
                        <a:pos x="1" y="526"/>
                      </a:cxn>
                      <a:cxn ang="0">
                        <a:pos x="5" y="560"/>
                      </a:cxn>
                      <a:cxn ang="0">
                        <a:pos x="12" y="600"/>
                      </a:cxn>
                      <a:cxn ang="0">
                        <a:pos x="23" y="643"/>
                      </a:cxn>
                      <a:cxn ang="0">
                        <a:pos x="36" y="686"/>
                      </a:cxn>
                      <a:cxn ang="0">
                        <a:pos x="53" y="730"/>
                      </a:cxn>
                      <a:cxn ang="0">
                        <a:pos x="72" y="773"/>
                      </a:cxn>
                      <a:cxn ang="0">
                        <a:pos x="95" y="811"/>
                      </a:cxn>
                      <a:cxn ang="0">
                        <a:pos x="121" y="844"/>
                      </a:cxn>
                      <a:cxn ang="0">
                        <a:pos x="151" y="870"/>
                      </a:cxn>
                      <a:cxn ang="0">
                        <a:pos x="183" y="888"/>
                      </a:cxn>
                      <a:cxn ang="0">
                        <a:pos x="215" y="899"/>
                      </a:cxn>
                      <a:cxn ang="0">
                        <a:pos x="242" y="908"/>
                      </a:cxn>
                      <a:cxn ang="0">
                        <a:pos x="267" y="912"/>
                      </a:cxn>
                      <a:cxn ang="0">
                        <a:pos x="287" y="915"/>
                      </a:cxn>
                      <a:cxn ang="0">
                        <a:pos x="311" y="916"/>
                      </a:cxn>
                      <a:cxn ang="0">
                        <a:pos x="334" y="913"/>
                      </a:cxn>
                      <a:cxn ang="0">
                        <a:pos x="268" y="689"/>
                      </a:cxn>
                      <a:cxn ang="0">
                        <a:pos x="253" y="690"/>
                      </a:cxn>
                      <a:cxn ang="0">
                        <a:pos x="235" y="690"/>
                      </a:cxn>
                      <a:cxn ang="0">
                        <a:pos x="216" y="686"/>
                      </a:cxn>
                      <a:cxn ang="0">
                        <a:pos x="198" y="678"/>
                      </a:cxn>
                      <a:cxn ang="0">
                        <a:pos x="188" y="658"/>
                      </a:cxn>
                      <a:cxn ang="0">
                        <a:pos x="183" y="632"/>
                      </a:cxn>
                      <a:cxn ang="0">
                        <a:pos x="180" y="597"/>
                      </a:cxn>
                      <a:cxn ang="0">
                        <a:pos x="177" y="553"/>
                      </a:cxn>
                      <a:cxn ang="0">
                        <a:pos x="175" y="506"/>
                      </a:cxn>
                      <a:cxn ang="0">
                        <a:pos x="172" y="456"/>
                      </a:cxn>
                      <a:cxn ang="0">
                        <a:pos x="171" y="408"/>
                      </a:cxn>
                      <a:cxn ang="0">
                        <a:pos x="171" y="362"/>
                      </a:cxn>
                      <a:cxn ang="0">
                        <a:pos x="172" y="325"/>
                      </a:cxn>
                      <a:cxn ang="0">
                        <a:pos x="175" y="299"/>
                      </a:cxn>
                      <a:cxn ang="0">
                        <a:pos x="185" y="277"/>
                      </a:cxn>
                      <a:cxn ang="0">
                        <a:pos x="213" y="263"/>
                      </a:cxn>
                      <a:cxn ang="0">
                        <a:pos x="234" y="259"/>
                      </a:cxn>
                    </a:cxnLst>
                    <a:rect l="0" t="0" r="r" b="b"/>
                    <a:pathLst>
                      <a:path w="350" h="917">
                        <a:moveTo>
                          <a:pt x="350" y="32"/>
                        </a:moveTo>
                        <a:lnTo>
                          <a:pt x="349" y="31"/>
                        </a:lnTo>
                        <a:lnTo>
                          <a:pt x="348" y="30"/>
                        </a:lnTo>
                        <a:lnTo>
                          <a:pt x="347" y="28"/>
                        </a:lnTo>
                        <a:lnTo>
                          <a:pt x="345" y="27"/>
                        </a:lnTo>
                        <a:lnTo>
                          <a:pt x="341" y="25"/>
                        </a:lnTo>
                        <a:lnTo>
                          <a:pt x="337" y="23"/>
                        </a:lnTo>
                        <a:lnTo>
                          <a:pt x="333" y="20"/>
                        </a:lnTo>
                        <a:lnTo>
                          <a:pt x="329" y="18"/>
                        </a:lnTo>
                        <a:lnTo>
                          <a:pt x="326" y="16"/>
                        </a:lnTo>
                        <a:lnTo>
                          <a:pt x="323" y="15"/>
                        </a:lnTo>
                        <a:lnTo>
                          <a:pt x="319" y="14"/>
                        </a:lnTo>
                        <a:lnTo>
                          <a:pt x="317" y="13"/>
                        </a:lnTo>
                        <a:lnTo>
                          <a:pt x="313" y="12"/>
                        </a:lnTo>
                        <a:lnTo>
                          <a:pt x="310" y="10"/>
                        </a:lnTo>
                        <a:lnTo>
                          <a:pt x="307" y="9"/>
                        </a:lnTo>
                        <a:lnTo>
                          <a:pt x="304" y="8"/>
                        </a:lnTo>
                        <a:lnTo>
                          <a:pt x="300" y="6"/>
                        </a:lnTo>
                        <a:lnTo>
                          <a:pt x="296" y="6"/>
                        </a:lnTo>
                        <a:lnTo>
                          <a:pt x="292" y="4"/>
                        </a:lnTo>
                        <a:lnTo>
                          <a:pt x="289" y="4"/>
                        </a:lnTo>
                        <a:lnTo>
                          <a:pt x="285" y="2"/>
                        </a:lnTo>
                        <a:lnTo>
                          <a:pt x="281" y="2"/>
                        </a:lnTo>
                        <a:lnTo>
                          <a:pt x="276" y="1"/>
                        </a:lnTo>
                        <a:lnTo>
                          <a:pt x="272" y="1"/>
                        </a:lnTo>
                        <a:lnTo>
                          <a:pt x="268" y="0"/>
                        </a:lnTo>
                        <a:lnTo>
                          <a:pt x="264" y="0"/>
                        </a:lnTo>
                        <a:lnTo>
                          <a:pt x="259" y="0"/>
                        </a:lnTo>
                        <a:lnTo>
                          <a:pt x="255" y="0"/>
                        </a:lnTo>
                        <a:lnTo>
                          <a:pt x="250" y="0"/>
                        </a:lnTo>
                        <a:lnTo>
                          <a:pt x="246" y="0"/>
                        </a:lnTo>
                        <a:lnTo>
                          <a:pt x="241" y="0"/>
                        </a:lnTo>
                        <a:lnTo>
                          <a:pt x="236" y="1"/>
                        </a:lnTo>
                        <a:lnTo>
                          <a:pt x="232" y="1"/>
                        </a:lnTo>
                        <a:lnTo>
                          <a:pt x="227" y="2"/>
                        </a:lnTo>
                        <a:lnTo>
                          <a:pt x="222" y="4"/>
                        </a:lnTo>
                        <a:lnTo>
                          <a:pt x="217" y="5"/>
                        </a:lnTo>
                        <a:lnTo>
                          <a:pt x="212" y="7"/>
                        </a:lnTo>
                        <a:lnTo>
                          <a:pt x="207" y="9"/>
                        </a:lnTo>
                        <a:lnTo>
                          <a:pt x="202" y="10"/>
                        </a:lnTo>
                        <a:lnTo>
                          <a:pt x="197" y="13"/>
                        </a:lnTo>
                        <a:lnTo>
                          <a:pt x="192" y="15"/>
                        </a:lnTo>
                        <a:lnTo>
                          <a:pt x="187" y="17"/>
                        </a:lnTo>
                        <a:lnTo>
                          <a:pt x="182" y="20"/>
                        </a:lnTo>
                        <a:lnTo>
                          <a:pt x="178" y="24"/>
                        </a:lnTo>
                        <a:lnTo>
                          <a:pt x="172" y="27"/>
                        </a:lnTo>
                        <a:lnTo>
                          <a:pt x="166" y="31"/>
                        </a:lnTo>
                        <a:lnTo>
                          <a:pt x="161" y="35"/>
                        </a:lnTo>
                        <a:lnTo>
                          <a:pt x="157" y="40"/>
                        </a:lnTo>
                        <a:lnTo>
                          <a:pt x="151" y="44"/>
                        </a:lnTo>
                        <a:lnTo>
                          <a:pt x="146" y="50"/>
                        </a:lnTo>
                        <a:lnTo>
                          <a:pt x="140" y="54"/>
                        </a:lnTo>
                        <a:lnTo>
                          <a:pt x="136" y="60"/>
                        </a:lnTo>
                        <a:lnTo>
                          <a:pt x="131" y="66"/>
                        </a:lnTo>
                        <a:lnTo>
                          <a:pt x="126" y="72"/>
                        </a:lnTo>
                        <a:lnTo>
                          <a:pt x="121" y="79"/>
                        </a:lnTo>
                        <a:lnTo>
                          <a:pt x="117" y="87"/>
                        </a:lnTo>
                        <a:lnTo>
                          <a:pt x="111" y="93"/>
                        </a:lnTo>
                        <a:lnTo>
                          <a:pt x="106" y="101"/>
                        </a:lnTo>
                        <a:lnTo>
                          <a:pt x="102" y="108"/>
                        </a:lnTo>
                        <a:lnTo>
                          <a:pt x="97" y="115"/>
                        </a:lnTo>
                        <a:lnTo>
                          <a:pt x="92" y="122"/>
                        </a:lnTo>
                        <a:lnTo>
                          <a:pt x="88" y="129"/>
                        </a:lnTo>
                        <a:lnTo>
                          <a:pt x="84" y="136"/>
                        </a:lnTo>
                        <a:lnTo>
                          <a:pt x="81" y="144"/>
                        </a:lnTo>
                        <a:lnTo>
                          <a:pt x="76" y="151"/>
                        </a:lnTo>
                        <a:lnTo>
                          <a:pt x="72" y="159"/>
                        </a:lnTo>
                        <a:lnTo>
                          <a:pt x="69" y="166"/>
                        </a:lnTo>
                        <a:lnTo>
                          <a:pt x="66" y="173"/>
                        </a:lnTo>
                        <a:lnTo>
                          <a:pt x="63" y="181"/>
                        </a:lnTo>
                        <a:lnTo>
                          <a:pt x="59" y="188"/>
                        </a:lnTo>
                        <a:lnTo>
                          <a:pt x="56" y="195"/>
                        </a:lnTo>
                        <a:lnTo>
                          <a:pt x="53" y="203"/>
                        </a:lnTo>
                        <a:lnTo>
                          <a:pt x="50" y="209"/>
                        </a:lnTo>
                        <a:lnTo>
                          <a:pt x="46" y="217"/>
                        </a:lnTo>
                        <a:lnTo>
                          <a:pt x="44" y="224"/>
                        </a:lnTo>
                        <a:lnTo>
                          <a:pt x="42" y="231"/>
                        </a:lnTo>
                        <a:lnTo>
                          <a:pt x="39" y="239"/>
                        </a:lnTo>
                        <a:lnTo>
                          <a:pt x="37" y="246"/>
                        </a:lnTo>
                        <a:lnTo>
                          <a:pt x="34" y="253"/>
                        </a:lnTo>
                        <a:lnTo>
                          <a:pt x="32" y="261"/>
                        </a:lnTo>
                        <a:lnTo>
                          <a:pt x="29" y="267"/>
                        </a:lnTo>
                        <a:lnTo>
                          <a:pt x="27" y="275"/>
                        </a:lnTo>
                        <a:lnTo>
                          <a:pt x="26" y="282"/>
                        </a:lnTo>
                        <a:lnTo>
                          <a:pt x="25" y="289"/>
                        </a:lnTo>
                        <a:lnTo>
                          <a:pt x="23" y="296"/>
                        </a:lnTo>
                        <a:lnTo>
                          <a:pt x="21" y="302"/>
                        </a:lnTo>
                        <a:lnTo>
                          <a:pt x="19" y="309"/>
                        </a:lnTo>
                        <a:lnTo>
                          <a:pt x="18" y="317"/>
                        </a:lnTo>
                        <a:lnTo>
                          <a:pt x="16" y="323"/>
                        </a:lnTo>
                        <a:lnTo>
                          <a:pt x="15" y="331"/>
                        </a:lnTo>
                        <a:lnTo>
                          <a:pt x="13" y="337"/>
                        </a:lnTo>
                        <a:lnTo>
                          <a:pt x="12" y="344"/>
                        </a:lnTo>
                        <a:lnTo>
                          <a:pt x="10" y="351"/>
                        </a:lnTo>
                        <a:lnTo>
                          <a:pt x="9" y="358"/>
                        </a:lnTo>
                        <a:lnTo>
                          <a:pt x="8" y="363"/>
                        </a:lnTo>
                        <a:lnTo>
                          <a:pt x="8" y="370"/>
                        </a:lnTo>
                        <a:lnTo>
                          <a:pt x="7" y="377"/>
                        </a:lnTo>
                        <a:lnTo>
                          <a:pt x="6" y="382"/>
                        </a:lnTo>
                        <a:lnTo>
                          <a:pt x="5" y="389"/>
                        </a:lnTo>
                        <a:lnTo>
                          <a:pt x="5" y="396"/>
                        </a:lnTo>
                        <a:lnTo>
                          <a:pt x="4" y="401"/>
                        </a:lnTo>
                        <a:lnTo>
                          <a:pt x="4" y="408"/>
                        </a:lnTo>
                        <a:lnTo>
                          <a:pt x="3" y="414"/>
                        </a:lnTo>
                        <a:lnTo>
                          <a:pt x="3" y="420"/>
                        </a:lnTo>
                        <a:lnTo>
                          <a:pt x="2" y="425"/>
                        </a:lnTo>
                        <a:lnTo>
                          <a:pt x="1" y="432"/>
                        </a:lnTo>
                        <a:lnTo>
                          <a:pt x="1" y="436"/>
                        </a:lnTo>
                        <a:lnTo>
                          <a:pt x="1" y="443"/>
                        </a:lnTo>
                        <a:lnTo>
                          <a:pt x="0" y="448"/>
                        </a:lnTo>
                        <a:lnTo>
                          <a:pt x="0" y="453"/>
                        </a:lnTo>
                        <a:lnTo>
                          <a:pt x="0" y="458"/>
                        </a:lnTo>
                        <a:lnTo>
                          <a:pt x="0" y="464"/>
                        </a:lnTo>
                        <a:lnTo>
                          <a:pt x="0" y="470"/>
                        </a:lnTo>
                        <a:lnTo>
                          <a:pt x="0" y="474"/>
                        </a:lnTo>
                        <a:lnTo>
                          <a:pt x="0" y="479"/>
                        </a:lnTo>
                        <a:lnTo>
                          <a:pt x="0" y="484"/>
                        </a:lnTo>
                        <a:lnTo>
                          <a:pt x="0" y="489"/>
                        </a:lnTo>
                        <a:lnTo>
                          <a:pt x="0" y="493"/>
                        </a:lnTo>
                        <a:lnTo>
                          <a:pt x="0" y="497"/>
                        </a:lnTo>
                        <a:lnTo>
                          <a:pt x="0" y="502"/>
                        </a:lnTo>
                        <a:lnTo>
                          <a:pt x="0" y="506"/>
                        </a:lnTo>
                        <a:lnTo>
                          <a:pt x="0" y="511"/>
                        </a:lnTo>
                        <a:lnTo>
                          <a:pt x="0" y="516"/>
                        </a:lnTo>
                        <a:lnTo>
                          <a:pt x="1" y="521"/>
                        </a:lnTo>
                        <a:lnTo>
                          <a:pt x="1" y="526"/>
                        </a:lnTo>
                        <a:lnTo>
                          <a:pt x="1" y="531"/>
                        </a:lnTo>
                        <a:lnTo>
                          <a:pt x="2" y="536"/>
                        </a:lnTo>
                        <a:lnTo>
                          <a:pt x="3" y="543"/>
                        </a:lnTo>
                        <a:lnTo>
                          <a:pt x="3" y="548"/>
                        </a:lnTo>
                        <a:lnTo>
                          <a:pt x="4" y="554"/>
                        </a:lnTo>
                        <a:lnTo>
                          <a:pt x="5" y="560"/>
                        </a:lnTo>
                        <a:lnTo>
                          <a:pt x="6" y="567"/>
                        </a:lnTo>
                        <a:lnTo>
                          <a:pt x="8" y="573"/>
                        </a:lnTo>
                        <a:lnTo>
                          <a:pt x="8" y="580"/>
                        </a:lnTo>
                        <a:lnTo>
                          <a:pt x="9" y="587"/>
                        </a:lnTo>
                        <a:lnTo>
                          <a:pt x="11" y="593"/>
                        </a:lnTo>
                        <a:lnTo>
                          <a:pt x="12" y="600"/>
                        </a:lnTo>
                        <a:lnTo>
                          <a:pt x="14" y="606"/>
                        </a:lnTo>
                        <a:lnTo>
                          <a:pt x="16" y="613"/>
                        </a:lnTo>
                        <a:lnTo>
                          <a:pt x="17" y="621"/>
                        </a:lnTo>
                        <a:lnTo>
                          <a:pt x="19" y="627"/>
                        </a:lnTo>
                        <a:lnTo>
                          <a:pt x="21" y="635"/>
                        </a:lnTo>
                        <a:lnTo>
                          <a:pt x="23" y="643"/>
                        </a:lnTo>
                        <a:lnTo>
                          <a:pt x="25" y="650"/>
                        </a:lnTo>
                        <a:lnTo>
                          <a:pt x="27" y="657"/>
                        </a:lnTo>
                        <a:lnTo>
                          <a:pt x="29" y="664"/>
                        </a:lnTo>
                        <a:lnTo>
                          <a:pt x="31" y="672"/>
                        </a:lnTo>
                        <a:lnTo>
                          <a:pt x="34" y="679"/>
                        </a:lnTo>
                        <a:lnTo>
                          <a:pt x="36" y="686"/>
                        </a:lnTo>
                        <a:lnTo>
                          <a:pt x="39" y="694"/>
                        </a:lnTo>
                        <a:lnTo>
                          <a:pt x="42" y="701"/>
                        </a:lnTo>
                        <a:lnTo>
                          <a:pt x="45" y="709"/>
                        </a:lnTo>
                        <a:lnTo>
                          <a:pt x="47" y="716"/>
                        </a:lnTo>
                        <a:lnTo>
                          <a:pt x="50" y="723"/>
                        </a:lnTo>
                        <a:lnTo>
                          <a:pt x="53" y="730"/>
                        </a:lnTo>
                        <a:lnTo>
                          <a:pt x="56" y="738"/>
                        </a:lnTo>
                        <a:lnTo>
                          <a:pt x="59" y="744"/>
                        </a:lnTo>
                        <a:lnTo>
                          <a:pt x="63" y="752"/>
                        </a:lnTo>
                        <a:lnTo>
                          <a:pt x="65" y="759"/>
                        </a:lnTo>
                        <a:lnTo>
                          <a:pt x="69" y="766"/>
                        </a:lnTo>
                        <a:lnTo>
                          <a:pt x="72" y="773"/>
                        </a:lnTo>
                        <a:lnTo>
                          <a:pt x="76" y="778"/>
                        </a:lnTo>
                        <a:lnTo>
                          <a:pt x="80" y="785"/>
                        </a:lnTo>
                        <a:lnTo>
                          <a:pt x="84" y="793"/>
                        </a:lnTo>
                        <a:lnTo>
                          <a:pt x="87" y="798"/>
                        </a:lnTo>
                        <a:lnTo>
                          <a:pt x="91" y="805"/>
                        </a:lnTo>
                        <a:lnTo>
                          <a:pt x="95" y="811"/>
                        </a:lnTo>
                        <a:lnTo>
                          <a:pt x="101" y="817"/>
                        </a:lnTo>
                        <a:lnTo>
                          <a:pt x="104" y="823"/>
                        </a:lnTo>
                        <a:lnTo>
                          <a:pt x="108" y="828"/>
                        </a:lnTo>
                        <a:lnTo>
                          <a:pt x="113" y="834"/>
                        </a:lnTo>
                        <a:lnTo>
                          <a:pt x="118" y="839"/>
                        </a:lnTo>
                        <a:lnTo>
                          <a:pt x="121" y="844"/>
                        </a:lnTo>
                        <a:lnTo>
                          <a:pt x="126" y="849"/>
                        </a:lnTo>
                        <a:lnTo>
                          <a:pt x="132" y="854"/>
                        </a:lnTo>
                        <a:lnTo>
                          <a:pt x="137" y="858"/>
                        </a:lnTo>
                        <a:lnTo>
                          <a:pt x="141" y="862"/>
                        </a:lnTo>
                        <a:lnTo>
                          <a:pt x="146" y="866"/>
                        </a:lnTo>
                        <a:lnTo>
                          <a:pt x="151" y="870"/>
                        </a:lnTo>
                        <a:lnTo>
                          <a:pt x="157" y="873"/>
                        </a:lnTo>
                        <a:lnTo>
                          <a:pt x="161" y="877"/>
                        </a:lnTo>
                        <a:lnTo>
                          <a:pt x="167" y="880"/>
                        </a:lnTo>
                        <a:lnTo>
                          <a:pt x="173" y="883"/>
                        </a:lnTo>
                        <a:lnTo>
                          <a:pt x="178" y="886"/>
                        </a:lnTo>
                        <a:lnTo>
                          <a:pt x="183" y="888"/>
                        </a:lnTo>
                        <a:lnTo>
                          <a:pt x="189" y="890"/>
                        </a:lnTo>
                        <a:lnTo>
                          <a:pt x="195" y="892"/>
                        </a:lnTo>
                        <a:lnTo>
                          <a:pt x="199" y="894"/>
                        </a:lnTo>
                        <a:lnTo>
                          <a:pt x="205" y="896"/>
                        </a:lnTo>
                        <a:lnTo>
                          <a:pt x="210" y="897"/>
                        </a:lnTo>
                        <a:lnTo>
                          <a:pt x="215" y="899"/>
                        </a:lnTo>
                        <a:lnTo>
                          <a:pt x="220" y="901"/>
                        </a:lnTo>
                        <a:lnTo>
                          <a:pt x="224" y="902"/>
                        </a:lnTo>
                        <a:lnTo>
                          <a:pt x="229" y="904"/>
                        </a:lnTo>
                        <a:lnTo>
                          <a:pt x="234" y="905"/>
                        </a:lnTo>
                        <a:lnTo>
                          <a:pt x="238" y="907"/>
                        </a:lnTo>
                        <a:lnTo>
                          <a:pt x="242" y="908"/>
                        </a:lnTo>
                        <a:lnTo>
                          <a:pt x="246" y="909"/>
                        </a:lnTo>
                        <a:lnTo>
                          <a:pt x="251" y="911"/>
                        </a:lnTo>
                        <a:lnTo>
                          <a:pt x="255" y="911"/>
                        </a:lnTo>
                        <a:lnTo>
                          <a:pt x="259" y="911"/>
                        </a:lnTo>
                        <a:lnTo>
                          <a:pt x="263" y="912"/>
                        </a:lnTo>
                        <a:lnTo>
                          <a:pt x="267" y="912"/>
                        </a:lnTo>
                        <a:lnTo>
                          <a:pt x="271" y="914"/>
                        </a:lnTo>
                        <a:lnTo>
                          <a:pt x="273" y="914"/>
                        </a:lnTo>
                        <a:lnTo>
                          <a:pt x="277" y="914"/>
                        </a:lnTo>
                        <a:lnTo>
                          <a:pt x="280" y="915"/>
                        </a:lnTo>
                        <a:lnTo>
                          <a:pt x="284" y="915"/>
                        </a:lnTo>
                        <a:lnTo>
                          <a:pt x="287" y="915"/>
                        </a:lnTo>
                        <a:lnTo>
                          <a:pt x="291" y="916"/>
                        </a:lnTo>
                        <a:lnTo>
                          <a:pt x="292" y="916"/>
                        </a:lnTo>
                        <a:lnTo>
                          <a:pt x="296" y="916"/>
                        </a:lnTo>
                        <a:lnTo>
                          <a:pt x="302" y="916"/>
                        </a:lnTo>
                        <a:lnTo>
                          <a:pt x="308" y="917"/>
                        </a:lnTo>
                        <a:lnTo>
                          <a:pt x="311" y="916"/>
                        </a:lnTo>
                        <a:lnTo>
                          <a:pt x="317" y="916"/>
                        </a:lnTo>
                        <a:lnTo>
                          <a:pt x="321" y="915"/>
                        </a:lnTo>
                        <a:lnTo>
                          <a:pt x="325" y="915"/>
                        </a:lnTo>
                        <a:lnTo>
                          <a:pt x="328" y="914"/>
                        </a:lnTo>
                        <a:lnTo>
                          <a:pt x="331" y="914"/>
                        </a:lnTo>
                        <a:lnTo>
                          <a:pt x="334" y="913"/>
                        </a:lnTo>
                        <a:lnTo>
                          <a:pt x="338" y="913"/>
                        </a:lnTo>
                        <a:lnTo>
                          <a:pt x="342" y="911"/>
                        </a:lnTo>
                        <a:lnTo>
                          <a:pt x="345" y="911"/>
                        </a:lnTo>
                        <a:lnTo>
                          <a:pt x="347" y="911"/>
                        </a:lnTo>
                        <a:lnTo>
                          <a:pt x="348" y="911"/>
                        </a:lnTo>
                        <a:lnTo>
                          <a:pt x="268" y="689"/>
                        </a:lnTo>
                        <a:lnTo>
                          <a:pt x="267" y="689"/>
                        </a:lnTo>
                        <a:lnTo>
                          <a:pt x="265" y="689"/>
                        </a:lnTo>
                        <a:lnTo>
                          <a:pt x="262" y="689"/>
                        </a:lnTo>
                        <a:lnTo>
                          <a:pt x="258" y="690"/>
                        </a:lnTo>
                        <a:lnTo>
                          <a:pt x="255" y="690"/>
                        </a:lnTo>
                        <a:lnTo>
                          <a:pt x="253" y="690"/>
                        </a:lnTo>
                        <a:lnTo>
                          <a:pt x="250" y="690"/>
                        </a:lnTo>
                        <a:lnTo>
                          <a:pt x="248" y="690"/>
                        </a:lnTo>
                        <a:lnTo>
                          <a:pt x="244" y="690"/>
                        </a:lnTo>
                        <a:lnTo>
                          <a:pt x="241" y="690"/>
                        </a:lnTo>
                        <a:lnTo>
                          <a:pt x="238" y="690"/>
                        </a:lnTo>
                        <a:lnTo>
                          <a:pt x="235" y="690"/>
                        </a:lnTo>
                        <a:lnTo>
                          <a:pt x="232" y="690"/>
                        </a:lnTo>
                        <a:lnTo>
                          <a:pt x="229" y="689"/>
                        </a:lnTo>
                        <a:lnTo>
                          <a:pt x="225" y="689"/>
                        </a:lnTo>
                        <a:lnTo>
                          <a:pt x="222" y="688"/>
                        </a:lnTo>
                        <a:lnTo>
                          <a:pt x="218" y="687"/>
                        </a:lnTo>
                        <a:lnTo>
                          <a:pt x="216" y="686"/>
                        </a:lnTo>
                        <a:lnTo>
                          <a:pt x="212" y="685"/>
                        </a:lnTo>
                        <a:lnTo>
                          <a:pt x="210" y="684"/>
                        </a:lnTo>
                        <a:lnTo>
                          <a:pt x="206" y="682"/>
                        </a:lnTo>
                        <a:lnTo>
                          <a:pt x="203" y="682"/>
                        </a:lnTo>
                        <a:lnTo>
                          <a:pt x="201" y="679"/>
                        </a:lnTo>
                        <a:lnTo>
                          <a:pt x="198" y="678"/>
                        </a:lnTo>
                        <a:lnTo>
                          <a:pt x="195" y="673"/>
                        </a:lnTo>
                        <a:lnTo>
                          <a:pt x="192" y="668"/>
                        </a:lnTo>
                        <a:lnTo>
                          <a:pt x="191" y="665"/>
                        </a:lnTo>
                        <a:lnTo>
                          <a:pt x="190" y="663"/>
                        </a:lnTo>
                        <a:lnTo>
                          <a:pt x="189" y="660"/>
                        </a:lnTo>
                        <a:lnTo>
                          <a:pt x="188" y="658"/>
                        </a:lnTo>
                        <a:lnTo>
                          <a:pt x="187" y="654"/>
                        </a:lnTo>
                        <a:lnTo>
                          <a:pt x="187" y="650"/>
                        </a:lnTo>
                        <a:lnTo>
                          <a:pt x="186" y="646"/>
                        </a:lnTo>
                        <a:lnTo>
                          <a:pt x="185" y="643"/>
                        </a:lnTo>
                        <a:lnTo>
                          <a:pt x="184" y="638"/>
                        </a:lnTo>
                        <a:lnTo>
                          <a:pt x="183" y="632"/>
                        </a:lnTo>
                        <a:lnTo>
                          <a:pt x="183" y="627"/>
                        </a:lnTo>
                        <a:lnTo>
                          <a:pt x="182" y="622"/>
                        </a:lnTo>
                        <a:lnTo>
                          <a:pt x="181" y="616"/>
                        </a:lnTo>
                        <a:lnTo>
                          <a:pt x="181" y="609"/>
                        </a:lnTo>
                        <a:lnTo>
                          <a:pt x="180" y="604"/>
                        </a:lnTo>
                        <a:lnTo>
                          <a:pt x="180" y="597"/>
                        </a:lnTo>
                        <a:lnTo>
                          <a:pt x="179" y="590"/>
                        </a:lnTo>
                        <a:lnTo>
                          <a:pt x="178" y="583"/>
                        </a:lnTo>
                        <a:lnTo>
                          <a:pt x="178" y="576"/>
                        </a:lnTo>
                        <a:lnTo>
                          <a:pt x="178" y="568"/>
                        </a:lnTo>
                        <a:lnTo>
                          <a:pt x="178" y="561"/>
                        </a:lnTo>
                        <a:lnTo>
                          <a:pt x="177" y="553"/>
                        </a:lnTo>
                        <a:lnTo>
                          <a:pt x="176" y="546"/>
                        </a:lnTo>
                        <a:lnTo>
                          <a:pt x="176" y="538"/>
                        </a:lnTo>
                        <a:lnTo>
                          <a:pt x="176" y="530"/>
                        </a:lnTo>
                        <a:lnTo>
                          <a:pt x="175" y="522"/>
                        </a:lnTo>
                        <a:lnTo>
                          <a:pt x="175" y="513"/>
                        </a:lnTo>
                        <a:lnTo>
                          <a:pt x="175" y="506"/>
                        </a:lnTo>
                        <a:lnTo>
                          <a:pt x="174" y="497"/>
                        </a:lnTo>
                        <a:lnTo>
                          <a:pt x="174" y="490"/>
                        </a:lnTo>
                        <a:lnTo>
                          <a:pt x="174" y="481"/>
                        </a:lnTo>
                        <a:lnTo>
                          <a:pt x="174" y="473"/>
                        </a:lnTo>
                        <a:lnTo>
                          <a:pt x="173" y="464"/>
                        </a:lnTo>
                        <a:lnTo>
                          <a:pt x="172" y="456"/>
                        </a:lnTo>
                        <a:lnTo>
                          <a:pt x="172" y="448"/>
                        </a:lnTo>
                        <a:lnTo>
                          <a:pt x="172" y="439"/>
                        </a:lnTo>
                        <a:lnTo>
                          <a:pt x="171" y="432"/>
                        </a:lnTo>
                        <a:lnTo>
                          <a:pt x="171" y="423"/>
                        </a:lnTo>
                        <a:lnTo>
                          <a:pt x="171" y="415"/>
                        </a:lnTo>
                        <a:lnTo>
                          <a:pt x="171" y="408"/>
                        </a:lnTo>
                        <a:lnTo>
                          <a:pt x="171" y="399"/>
                        </a:lnTo>
                        <a:lnTo>
                          <a:pt x="171" y="392"/>
                        </a:lnTo>
                        <a:lnTo>
                          <a:pt x="171" y="384"/>
                        </a:lnTo>
                        <a:lnTo>
                          <a:pt x="171" y="377"/>
                        </a:lnTo>
                        <a:lnTo>
                          <a:pt x="171" y="370"/>
                        </a:lnTo>
                        <a:lnTo>
                          <a:pt x="171" y="362"/>
                        </a:lnTo>
                        <a:lnTo>
                          <a:pt x="171" y="356"/>
                        </a:lnTo>
                        <a:lnTo>
                          <a:pt x="172" y="350"/>
                        </a:lnTo>
                        <a:lnTo>
                          <a:pt x="172" y="343"/>
                        </a:lnTo>
                        <a:lnTo>
                          <a:pt x="172" y="337"/>
                        </a:lnTo>
                        <a:lnTo>
                          <a:pt x="172" y="331"/>
                        </a:lnTo>
                        <a:lnTo>
                          <a:pt x="172" y="325"/>
                        </a:lnTo>
                        <a:lnTo>
                          <a:pt x="172" y="320"/>
                        </a:lnTo>
                        <a:lnTo>
                          <a:pt x="172" y="316"/>
                        </a:lnTo>
                        <a:lnTo>
                          <a:pt x="173" y="310"/>
                        </a:lnTo>
                        <a:lnTo>
                          <a:pt x="174" y="306"/>
                        </a:lnTo>
                        <a:lnTo>
                          <a:pt x="174" y="301"/>
                        </a:lnTo>
                        <a:lnTo>
                          <a:pt x="175" y="299"/>
                        </a:lnTo>
                        <a:lnTo>
                          <a:pt x="175" y="295"/>
                        </a:lnTo>
                        <a:lnTo>
                          <a:pt x="176" y="293"/>
                        </a:lnTo>
                        <a:lnTo>
                          <a:pt x="178" y="288"/>
                        </a:lnTo>
                        <a:lnTo>
                          <a:pt x="178" y="285"/>
                        </a:lnTo>
                        <a:lnTo>
                          <a:pt x="181" y="281"/>
                        </a:lnTo>
                        <a:lnTo>
                          <a:pt x="185" y="277"/>
                        </a:lnTo>
                        <a:lnTo>
                          <a:pt x="189" y="273"/>
                        </a:lnTo>
                        <a:lnTo>
                          <a:pt x="194" y="270"/>
                        </a:lnTo>
                        <a:lnTo>
                          <a:pt x="198" y="267"/>
                        </a:lnTo>
                        <a:lnTo>
                          <a:pt x="203" y="265"/>
                        </a:lnTo>
                        <a:lnTo>
                          <a:pt x="208" y="263"/>
                        </a:lnTo>
                        <a:lnTo>
                          <a:pt x="213" y="263"/>
                        </a:lnTo>
                        <a:lnTo>
                          <a:pt x="217" y="261"/>
                        </a:lnTo>
                        <a:lnTo>
                          <a:pt x="221" y="260"/>
                        </a:lnTo>
                        <a:lnTo>
                          <a:pt x="225" y="259"/>
                        </a:lnTo>
                        <a:lnTo>
                          <a:pt x="229" y="259"/>
                        </a:lnTo>
                        <a:lnTo>
                          <a:pt x="231" y="259"/>
                        </a:lnTo>
                        <a:lnTo>
                          <a:pt x="234" y="259"/>
                        </a:lnTo>
                        <a:lnTo>
                          <a:pt x="234" y="259"/>
                        </a:lnTo>
                        <a:lnTo>
                          <a:pt x="235" y="259"/>
                        </a:lnTo>
                        <a:lnTo>
                          <a:pt x="350" y="32"/>
                        </a:lnTo>
                        <a:lnTo>
                          <a:pt x="350" y="32"/>
                        </a:lnTo>
                        <a:close/>
                      </a:path>
                    </a:pathLst>
                  </a:custGeom>
                  <a:grp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53" name="Freeform 318"/>
                  <p:cNvSpPr>
                    <a:spLocks/>
                  </p:cNvSpPr>
                  <p:nvPr/>
                </p:nvSpPr>
                <p:spPr bwMode="auto">
                  <a:xfrm>
                    <a:off x="4678" y="-2"/>
                    <a:ext cx="152" cy="233"/>
                  </a:xfrm>
                  <a:custGeom>
                    <a:avLst/>
                    <a:gdLst/>
                    <a:ahLst/>
                    <a:cxnLst>
                      <a:cxn ang="0">
                        <a:pos x="0" y="225"/>
                      </a:cxn>
                      <a:cxn ang="0">
                        <a:pos x="5" y="227"/>
                      </a:cxn>
                      <a:cxn ang="0">
                        <a:pos x="12" y="229"/>
                      </a:cxn>
                      <a:cxn ang="0">
                        <a:pos x="16" y="231"/>
                      </a:cxn>
                      <a:cxn ang="0">
                        <a:pos x="22" y="233"/>
                      </a:cxn>
                      <a:cxn ang="0">
                        <a:pos x="28" y="233"/>
                      </a:cxn>
                      <a:cxn ang="0">
                        <a:pos x="33" y="233"/>
                      </a:cxn>
                      <a:cxn ang="0">
                        <a:pos x="39" y="233"/>
                      </a:cxn>
                      <a:cxn ang="0">
                        <a:pos x="45" y="233"/>
                      </a:cxn>
                      <a:cxn ang="0">
                        <a:pos x="50" y="231"/>
                      </a:cxn>
                      <a:cxn ang="0">
                        <a:pos x="54" y="230"/>
                      </a:cxn>
                      <a:cxn ang="0">
                        <a:pos x="59" y="228"/>
                      </a:cxn>
                      <a:cxn ang="0">
                        <a:pos x="63" y="225"/>
                      </a:cxn>
                      <a:cxn ang="0">
                        <a:pos x="67" y="222"/>
                      </a:cxn>
                      <a:cxn ang="0">
                        <a:pos x="70" y="219"/>
                      </a:cxn>
                      <a:cxn ang="0">
                        <a:pos x="72" y="216"/>
                      </a:cxn>
                      <a:cxn ang="0">
                        <a:pos x="76" y="213"/>
                      </a:cxn>
                      <a:cxn ang="0">
                        <a:pos x="148" y="69"/>
                      </a:cxn>
                      <a:cxn ang="0">
                        <a:pos x="149" y="64"/>
                      </a:cxn>
                      <a:cxn ang="0">
                        <a:pos x="151" y="60"/>
                      </a:cxn>
                      <a:cxn ang="0">
                        <a:pos x="151" y="55"/>
                      </a:cxn>
                      <a:cxn ang="0">
                        <a:pos x="152" y="51"/>
                      </a:cxn>
                      <a:cxn ang="0">
                        <a:pos x="151" y="46"/>
                      </a:cxn>
                      <a:cxn ang="0">
                        <a:pos x="149" y="41"/>
                      </a:cxn>
                      <a:cxn ang="0">
                        <a:pos x="148" y="36"/>
                      </a:cxn>
                      <a:cxn ang="0">
                        <a:pos x="146" y="32"/>
                      </a:cxn>
                      <a:cxn ang="0">
                        <a:pos x="144" y="27"/>
                      </a:cxn>
                      <a:cxn ang="0">
                        <a:pos x="141" y="22"/>
                      </a:cxn>
                      <a:cxn ang="0">
                        <a:pos x="137" y="18"/>
                      </a:cxn>
                      <a:cxn ang="0">
                        <a:pos x="133" y="14"/>
                      </a:cxn>
                      <a:cxn ang="0">
                        <a:pos x="128" y="9"/>
                      </a:cxn>
                      <a:cxn ang="0">
                        <a:pos x="125" y="6"/>
                      </a:cxn>
                      <a:cxn ang="0">
                        <a:pos x="119" y="3"/>
                      </a:cxn>
                      <a:cxn ang="0">
                        <a:pos x="114" y="0"/>
                      </a:cxn>
                      <a:cxn ang="0">
                        <a:pos x="0" y="225"/>
                      </a:cxn>
                      <a:cxn ang="0">
                        <a:pos x="0" y="225"/>
                      </a:cxn>
                    </a:cxnLst>
                    <a:rect l="0" t="0" r="r" b="b"/>
                    <a:pathLst>
                      <a:path w="152" h="233">
                        <a:moveTo>
                          <a:pt x="0" y="225"/>
                        </a:moveTo>
                        <a:lnTo>
                          <a:pt x="5" y="227"/>
                        </a:lnTo>
                        <a:lnTo>
                          <a:pt x="12" y="229"/>
                        </a:lnTo>
                        <a:lnTo>
                          <a:pt x="16" y="231"/>
                        </a:lnTo>
                        <a:lnTo>
                          <a:pt x="22" y="233"/>
                        </a:lnTo>
                        <a:lnTo>
                          <a:pt x="28" y="233"/>
                        </a:lnTo>
                        <a:lnTo>
                          <a:pt x="33" y="233"/>
                        </a:lnTo>
                        <a:lnTo>
                          <a:pt x="39" y="233"/>
                        </a:lnTo>
                        <a:lnTo>
                          <a:pt x="45" y="233"/>
                        </a:lnTo>
                        <a:lnTo>
                          <a:pt x="50" y="231"/>
                        </a:lnTo>
                        <a:lnTo>
                          <a:pt x="54" y="230"/>
                        </a:lnTo>
                        <a:lnTo>
                          <a:pt x="59" y="228"/>
                        </a:lnTo>
                        <a:lnTo>
                          <a:pt x="63" y="225"/>
                        </a:lnTo>
                        <a:lnTo>
                          <a:pt x="67" y="222"/>
                        </a:lnTo>
                        <a:lnTo>
                          <a:pt x="70" y="219"/>
                        </a:lnTo>
                        <a:lnTo>
                          <a:pt x="72" y="216"/>
                        </a:lnTo>
                        <a:lnTo>
                          <a:pt x="76" y="213"/>
                        </a:lnTo>
                        <a:lnTo>
                          <a:pt x="148" y="69"/>
                        </a:lnTo>
                        <a:lnTo>
                          <a:pt x="149" y="64"/>
                        </a:lnTo>
                        <a:lnTo>
                          <a:pt x="151" y="60"/>
                        </a:lnTo>
                        <a:lnTo>
                          <a:pt x="151" y="55"/>
                        </a:lnTo>
                        <a:lnTo>
                          <a:pt x="152" y="51"/>
                        </a:lnTo>
                        <a:lnTo>
                          <a:pt x="151" y="46"/>
                        </a:lnTo>
                        <a:lnTo>
                          <a:pt x="149" y="41"/>
                        </a:lnTo>
                        <a:lnTo>
                          <a:pt x="148" y="36"/>
                        </a:lnTo>
                        <a:lnTo>
                          <a:pt x="146" y="32"/>
                        </a:lnTo>
                        <a:lnTo>
                          <a:pt x="144" y="27"/>
                        </a:lnTo>
                        <a:lnTo>
                          <a:pt x="141" y="22"/>
                        </a:lnTo>
                        <a:lnTo>
                          <a:pt x="137" y="18"/>
                        </a:lnTo>
                        <a:lnTo>
                          <a:pt x="133" y="14"/>
                        </a:lnTo>
                        <a:lnTo>
                          <a:pt x="128" y="9"/>
                        </a:lnTo>
                        <a:lnTo>
                          <a:pt x="125" y="6"/>
                        </a:lnTo>
                        <a:lnTo>
                          <a:pt x="119" y="3"/>
                        </a:lnTo>
                        <a:lnTo>
                          <a:pt x="114" y="0"/>
                        </a:lnTo>
                        <a:lnTo>
                          <a:pt x="0" y="225"/>
                        </a:lnTo>
                        <a:lnTo>
                          <a:pt x="0" y="225"/>
                        </a:lnTo>
                        <a:close/>
                      </a:path>
                    </a:pathLst>
                  </a:custGeom>
                  <a:grp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54" name="Freeform 319"/>
                  <p:cNvSpPr>
                    <a:spLocks/>
                  </p:cNvSpPr>
                  <p:nvPr/>
                </p:nvSpPr>
                <p:spPr bwMode="auto">
                  <a:xfrm>
                    <a:off x="4711" y="629"/>
                    <a:ext cx="121" cy="228"/>
                  </a:xfrm>
                  <a:custGeom>
                    <a:avLst/>
                    <a:gdLst/>
                    <a:ahLst/>
                    <a:cxnLst>
                      <a:cxn ang="0">
                        <a:pos x="80" y="228"/>
                      </a:cxn>
                      <a:cxn ang="0">
                        <a:pos x="85" y="225"/>
                      </a:cxn>
                      <a:cxn ang="0">
                        <a:pos x="90" y="222"/>
                      </a:cxn>
                      <a:cxn ang="0">
                        <a:pos x="95" y="219"/>
                      </a:cxn>
                      <a:cxn ang="0">
                        <a:pos x="100" y="215"/>
                      </a:cxn>
                      <a:cxn ang="0">
                        <a:pos x="104" y="212"/>
                      </a:cxn>
                      <a:cxn ang="0">
                        <a:pos x="108" y="209"/>
                      </a:cxn>
                      <a:cxn ang="0">
                        <a:pos x="112" y="205"/>
                      </a:cxn>
                      <a:cxn ang="0">
                        <a:pos x="114" y="201"/>
                      </a:cxn>
                      <a:cxn ang="0">
                        <a:pos x="116" y="196"/>
                      </a:cxn>
                      <a:cxn ang="0">
                        <a:pos x="119" y="193"/>
                      </a:cxn>
                      <a:cxn ang="0">
                        <a:pos x="120" y="188"/>
                      </a:cxn>
                      <a:cxn ang="0">
                        <a:pos x="121" y="184"/>
                      </a:cxn>
                      <a:cxn ang="0">
                        <a:pos x="121" y="178"/>
                      </a:cxn>
                      <a:cxn ang="0">
                        <a:pos x="121" y="175"/>
                      </a:cxn>
                      <a:cxn ang="0">
                        <a:pos x="121" y="171"/>
                      </a:cxn>
                      <a:cxn ang="0">
                        <a:pos x="120" y="167"/>
                      </a:cxn>
                      <a:cxn ang="0">
                        <a:pos x="70" y="25"/>
                      </a:cxn>
                      <a:cxn ang="0">
                        <a:pos x="68" y="21"/>
                      </a:cxn>
                      <a:cxn ang="0">
                        <a:pos x="66" y="17"/>
                      </a:cxn>
                      <a:cxn ang="0">
                        <a:pos x="62" y="13"/>
                      </a:cxn>
                      <a:cxn ang="0">
                        <a:pos x="60" y="11"/>
                      </a:cxn>
                      <a:cxn ang="0">
                        <a:pos x="56" y="7"/>
                      </a:cxn>
                      <a:cxn ang="0">
                        <a:pos x="52" y="5"/>
                      </a:cxn>
                      <a:cxn ang="0">
                        <a:pos x="47" y="4"/>
                      </a:cxn>
                      <a:cxn ang="0">
                        <a:pos x="43" y="2"/>
                      </a:cxn>
                      <a:cxn ang="0">
                        <a:pos x="38" y="1"/>
                      </a:cxn>
                      <a:cxn ang="0">
                        <a:pos x="34" y="0"/>
                      </a:cxn>
                      <a:cxn ang="0">
                        <a:pos x="28" y="0"/>
                      </a:cxn>
                      <a:cxn ang="0">
                        <a:pos x="23" y="0"/>
                      </a:cxn>
                      <a:cxn ang="0">
                        <a:pos x="18" y="0"/>
                      </a:cxn>
                      <a:cxn ang="0">
                        <a:pos x="12" y="2"/>
                      </a:cxn>
                      <a:cxn ang="0">
                        <a:pos x="6" y="3"/>
                      </a:cxn>
                      <a:cxn ang="0">
                        <a:pos x="0" y="5"/>
                      </a:cxn>
                      <a:cxn ang="0">
                        <a:pos x="80" y="228"/>
                      </a:cxn>
                      <a:cxn ang="0">
                        <a:pos x="80" y="228"/>
                      </a:cxn>
                    </a:cxnLst>
                    <a:rect l="0" t="0" r="r" b="b"/>
                    <a:pathLst>
                      <a:path w="121" h="228">
                        <a:moveTo>
                          <a:pt x="80" y="228"/>
                        </a:moveTo>
                        <a:lnTo>
                          <a:pt x="85" y="225"/>
                        </a:lnTo>
                        <a:lnTo>
                          <a:pt x="90" y="222"/>
                        </a:lnTo>
                        <a:lnTo>
                          <a:pt x="95" y="219"/>
                        </a:lnTo>
                        <a:lnTo>
                          <a:pt x="100" y="215"/>
                        </a:lnTo>
                        <a:lnTo>
                          <a:pt x="104" y="212"/>
                        </a:lnTo>
                        <a:lnTo>
                          <a:pt x="108" y="209"/>
                        </a:lnTo>
                        <a:lnTo>
                          <a:pt x="112" y="205"/>
                        </a:lnTo>
                        <a:lnTo>
                          <a:pt x="114" y="201"/>
                        </a:lnTo>
                        <a:lnTo>
                          <a:pt x="116" y="196"/>
                        </a:lnTo>
                        <a:lnTo>
                          <a:pt x="119" y="193"/>
                        </a:lnTo>
                        <a:lnTo>
                          <a:pt x="120" y="188"/>
                        </a:lnTo>
                        <a:lnTo>
                          <a:pt x="121" y="184"/>
                        </a:lnTo>
                        <a:lnTo>
                          <a:pt x="121" y="178"/>
                        </a:lnTo>
                        <a:lnTo>
                          <a:pt x="121" y="175"/>
                        </a:lnTo>
                        <a:lnTo>
                          <a:pt x="121" y="171"/>
                        </a:lnTo>
                        <a:lnTo>
                          <a:pt x="120" y="167"/>
                        </a:lnTo>
                        <a:lnTo>
                          <a:pt x="70" y="25"/>
                        </a:lnTo>
                        <a:lnTo>
                          <a:pt x="68" y="21"/>
                        </a:lnTo>
                        <a:lnTo>
                          <a:pt x="66" y="17"/>
                        </a:lnTo>
                        <a:lnTo>
                          <a:pt x="62" y="13"/>
                        </a:lnTo>
                        <a:lnTo>
                          <a:pt x="60" y="11"/>
                        </a:lnTo>
                        <a:lnTo>
                          <a:pt x="56" y="7"/>
                        </a:lnTo>
                        <a:lnTo>
                          <a:pt x="52" y="5"/>
                        </a:lnTo>
                        <a:lnTo>
                          <a:pt x="47" y="4"/>
                        </a:lnTo>
                        <a:lnTo>
                          <a:pt x="43" y="2"/>
                        </a:lnTo>
                        <a:lnTo>
                          <a:pt x="38" y="1"/>
                        </a:lnTo>
                        <a:lnTo>
                          <a:pt x="34" y="0"/>
                        </a:lnTo>
                        <a:lnTo>
                          <a:pt x="28" y="0"/>
                        </a:lnTo>
                        <a:lnTo>
                          <a:pt x="23" y="0"/>
                        </a:lnTo>
                        <a:lnTo>
                          <a:pt x="18" y="0"/>
                        </a:lnTo>
                        <a:lnTo>
                          <a:pt x="12" y="2"/>
                        </a:lnTo>
                        <a:lnTo>
                          <a:pt x="6" y="3"/>
                        </a:lnTo>
                        <a:lnTo>
                          <a:pt x="0" y="5"/>
                        </a:lnTo>
                        <a:lnTo>
                          <a:pt x="80" y="228"/>
                        </a:lnTo>
                        <a:lnTo>
                          <a:pt x="80" y="228"/>
                        </a:lnTo>
                        <a:close/>
                      </a:path>
                    </a:pathLst>
                  </a:custGeom>
                  <a:grp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grpSp>
        <p:grpSp>
          <p:nvGrpSpPr>
            <p:cNvPr id="72" name="Gruppe 152"/>
            <p:cNvGrpSpPr>
              <a:grpSpLocks/>
            </p:cNvGrpSpPr>
            <p:nvPr/>
          </p:nvGrpSpPr>
          <p:grpSpPr bwMode="auto">
            <a:xfrm>
              <a:off x="3035300" y="4165600"/>
              <a:ext cx="517525" cy="184150"/>
              <a:chOff x="-11414125" y="5922963"/>
              <a:chExt cx="1225550" cy="438150"/>
            </a:xfrm>
          </p:grpSpPr>
          <p:sp>
            <p:nvSpPr>
              <p:cNvPr id="73" name="Freeform 175"/>
              <p:cNvSpPr>
                <a:spLocks/>
              </p:cNvSpPr>
              <p:nvPr/>
            </p:nvSpPr>
            <p:spPr bwMode="auto">
              <a:xfrm>
                <a:off x="-11098339" y="5922963"/>
                <a:ext cx="909764" cy="438150"/>
              </a:xfrm>
              <a:custGeom>
                <a:avLst/>
                <a:gdLst>
                  <a:gd name="T0" fmla="*/ 572 w 572"/>
                  <a:gd name="T1" fmla="*/ 108 h 276"/>
                  <a:gd name="T2" fmla="*/ 512 w 572"/>
                  <a:gd name="T3" fmla="*/ 0 h 276"/>
                  <a:gd name="T4" fmla="*/ 434 w 572"/>
                  <a:gd name="T5" fmla="*/ 54 h 276"/>
                  <a:gd name="T6" fmla="*/ 168 w 572"/>
                  <a:gd name="T7" fmla="*/ 54 h 276"/>
                  <a:gd name="T8" fmla="*/ 0 w 572"/>
                  <a:gd name="T9" fmla="*/ 180 h 276"/>
                  <a:gd name="T10" fmla="*/ 272 w 572"/>
                  <a:gd name="T11" fmla="*/ 180 h 276"/>
                  <a:gd name="T12" fmla="*/ 146 w 572"/>
                  <a:gd name="T13" fmla="*/ 276 h 276"/>
                  <a:gd name="T14" fmla="*/ 572 w 572"/>
                  <a:gd name="T15" fmla="*/ 108 h 276"/>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276"/>
                  <a:gd name="T26" fmla="*/ 572 w 572"/>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276">
                    <a:moveTo>
                      <a:pt x="572" y="108"/>
                    </a:moveTo>
                    <a:lnTo>
                      <a:pt x="512" y="0"/>
                    </a:lnTo>
                    <a:lnTo>
                      <a:pt x="434" y="54"/>
                    </a:lnTo>
                    <a:lnTo>
                      <a:pt x="168" y="54"/>
                    </a:lnTo>
                    <a:lnTo>
                      <a:pt x="0" y="180"/>
                    </a:lnTo>
                    <a:lnTo>
                      <a:pt x="272" y="180"/>
                    </a:lnTo>
                    <a:lnTo>
                      <a:pt x="146" y="276"/>
                    </a:lnTo>
                    <a:lnTo>
                      <a:pt x="572" y="108"/>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74" name="Freeform 176"/>
              <p:cNvSpPr>
                <a:spLocks/>
              </p:cNvSpPr>
              <p:nvPr/>
            </p:nvSpPr>
            <p:spPr bwMode="auto">
              <a:xfrm>
                <a:off x="-11256232" y="6009839"/>
                <a:ext cx="390973" cy="196412"/>
              </a:xfrm>
              <a:custGeom>
                <a:avLst/>
                <a:gdLst>
                  <a:gd name="T0" fmla="*/ 170 w 248"/>
                  <a:gd name="T1" fmla="*/ 0 h 126"/>
                  <a:gd name="T2" fmla="*/ 0 w 248"/>
                  <a:gd name="T3" fmla="*/ 126 h 126"/>
                  <a:gd name="T4" fmla="*/ 80 w 248"/>
                  <a:gd name="T5" fmla="*/ 126 h 126"/>
                  <a:gd name="T6" fmla="*/ 248 w 248"/>
                  <a:gd name="T7" fmla="*/ 0 h 126"/>
                  <a:gd name="T8" fmla="*/ 170 w 248"/>
                  <a:gd name="T9" fmla="*/ 0 h 126"/>
                  <a:gd name="T10" fmla="*/ 0 60000 65536"/>
                  <a:gd name="T11" fmla="*/ 0 60000 65536"/>
                  <a:gd name="T12" fmla="*/ 0 60000 65536"/>
                  <a:gd name="T13" fmla="*/ 0 60000 65536"/>
                  <a:gd name="T14" fmla="*/ 0 60000 65536"/>
                  <a:gd name="T15" fmla="*/ 0 w 248"/>
                  <a:gd name="T16" fmla="*/ 0 h 126"/>
                  <a:gd name="T17" fmla="*/ 248 w 248"/>
                  <a:gd name="T18" fmla="*/ 126 h 126"/>
                </a:gdLst>
                <a:ahLst/>
                <a:cxnLst>
                  <a:cxn ang="T10">
                    <a:pos x="T0" y="T1"/>
                  </a:cxn>
                  <a:cxn ang="T11">
                    <a:pos x="T2" y="T3"/>
                  </a:cxn>
                  <a:cxn ang="T12">
                    <a:pos x="T4" y="T5"/>
                  </a:cxn>
                  <a:cxn ang="T13">
                    <a:pos x="T6" y="T7"/>
                  </a:cxn>
                  <a:cxn ang="T14">
                    <a:pos x="T8" y="T9"/>
                  </a:cxn>
                </a:cxnLst>
                <a:rect l="T15" t="T16" r="T17" b="T18"/>
                <a:pathLst>
                  <a:path w="248" h="126">
                    <a:moveTo>
                      <a:pt x="170" y="0"/>
                    </a:moveTo>
                    <a:lnTo>
                      <a:pt x="0" y="126"/>
                    </a:lnTo>
                    <a:lnTo>
                      <a:pt x="80" y="126"/>
                    </a:lnTo>
                    <a:lnTo>
                      <a:pt x="248" y="0"/>
                    </a:lnTo>
                    <a:lnTo>
                      <a:pt x="170" y="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75" name="Freeform 177"/>
              <p:cNvSpPr>
                <a:spLocks/>
              </p:cNvSpPr>
              <p:nvPr/>
            </p:nvSpPr>
            <p:spPr bwMode="auto">
              <a:xfrm>
                <a:off x="-11414125" y="6009839"/>
                <a:ext cx="394734" cy="203966"/>
              </a:xfrm>
              <a:custGeom>
                <a:avLst/>
                <a:gdLst>
                  <a:gd name="T0" fmla="*/ 170 w 248"/>
                  <a:gd name="T1" fmla="*/ 0 h 128"/>
                  <a:gd name="T2" fmla="*/ 0 w 248"/>
                  <a:gd name="T3" fmla="*/ 128 h 128"/>
                  <a:gd name="T4" fmla="*/ 78 w 248"/>
                  <a:gd name="T5" fmla="*/ 128 h 128"/>
                  <a:gd name="T6" fmla="*/ 248 w 248"/>
                  <a:gd name="T7" fmla="*/ 0 h 128"/>
                  <a:gd name="T8" fmla="*/ 170 w 248"/>
                  <a:gd name="T9" fmla="*/ 0 h 128"/>
                  <a:gd name="T10" fmla="*/ 0 60000 65536"/>
                  <a:gd name="T11" fmla="*/ 0 60000 65536"/>
                  <a:gd name="T12" fmla="*/ 0 60000 65536"/>
                  <a:gd name="T13" fmla="*/ 0 60000 65536"/>
                  <a:gd name="T14" fmla="*/ 0 60000 65536"/>
                  <a:gd name="T15" fmla="*/ 0 w 248"/>
                  <a:gd name="T16" fmla="*/ 0 h 128"/>
                  <a:gd name="T17" fmla="*/ 248 w 248"/>
                  <a:gd name="T18" fmla="*/ 128 h 128"/>
                </a:gdLst>
                <a:ahLst/>
                <a:cxnLst>
                  <a:cxn ang="T10">
                    <a:pos x="T0" y="T1"/>
                  </a:cxn>
                  <a:cxn ang="T11">
                    <a:pos x="T2" y="T3"/>
                  </a:cxn>
                  <a:cxn ang="T12">
                    <a:pos x="T4" y="T5"/>
                  </a:cxn>
                  <a:cxn ang="T13">
                    <a:pos x="T6" y="T7"/>
                  </a:cxn>
                  <a:cxn ang="T14">
                    <a:pos x="T8" y="T9"/>
                  </a:cxn>
                </a:cxnLst>
                <a:rect l="T15" t="T16" r="T17" b="T18"/>
                <a:pathLst>
                  <a:path w="248" h="128">
                    <a:moveTo>
                      <a:pt x="170" y="0"/>
                    </a:moveTo>
                    <a:lnTo>
                      <a:pt x="0" y="128"/>
                    </a:lnTo>
                    <a:lnTo>
                      <a:pt x="78" y="128"/>
                    </a:lnTo>
                    <a:lnTo>
                      <a:pt x="248" y="0"/>
                    </a:lnTo>
                    <a:lnTo>
                      <a:pt x="170" y="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grpSp>
        <p:grpSp>
          <p:nvGrpSpPr>
            <p:cNvPr id="76" name="Gruppe 135"/>
            <p:cNvGrpSpPr/>
            <p:nvPr/>
          </p:nvGrpSpPr>
          <p:grpSpPr>
            <a:xfrm>
              <a:off x="3298367" y="3894438"/>
              <a:ext cx="2476500" cy="752175"/>
              <a:chOff x="-11420475" y="8545513"/>
              <a:chExt cx="4432300" cy="1346200"/>
            </a:xfrm>
            <a:effectLst>
              <a:outerShdw blurRad="50800" dist="38100" dir="2700000" algn="tl" rotWithShape="0">
                <a:prstClr val="black">
                  <a:alpha val="40000"/>
                </a:prstClr>
              </a:outerShdw>
            </a:effectLst>
          </p:grpSpPr>
          <p:sp>
            <p:nvSpPr>
              <p:cNvPr id="77"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78"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79"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nvGrpSpPr>
            <p:cNvPr id="80" name="Gruppe 152"/>
            <p:cNvGrpSpPr>
              <a:grpSpLocks/>
            </p:cNvGrpSpPr>
            <p:nvPr/>
          </p:nvGrpSpPr>
          <p:grpSpPr bwMode="auto">
            <a:xfrm>
              <a:off x="5724525" y="4100513"/>
              <a:ext cx="517525" cy="184150"/>
              <a:chOff x="-11414125" y="5922963"/>
              <a:chExt cx="1225550" cy="438150"/>
            </a:xfrm>
          </p:grpSpPr>
          <p:sp>
            <p:nvSpPr>
              <p:cNvPr id="81" name="Freeform 175"/>
              <p:cNvSpPr>
                <a:spLocks/>
              </p:cNvSpPr>
              <p:nvPr/>
            </p:nvSpPr>
            <p:spPr bwMode="auto">
              <a:xfrm>
                <a:off x="-11098339" y="5922963"/>
                <a:ext cx="909764" cy="438150"/>
              </a:xfrm>
              <a:custGeom>
                <a:avLst/>
                <a:gdLst>
                  <a:gd name="T0" fmla="*/ 572 w 572"/>
                  <a:gd name="T1" fmla="*/ 108 h 276"/>
                  <a:gd name="T2" fmla="*/ 512 w 572"/>
                  <a:gd name="T3" fmla="*/ 0 h 276"/>
                  <a:gd name="T4" fmla="*/ 434 w 572"/>
                  <a:gd name="T5" fmla="*/ 54 h 276"/>
                  <a:gd name="T6" fmla="*/ 168 w 572"/>
                  <a:gd name="T7" fmla="*/ 54 h 276"/>
                  <a:gd name="T8" fmla="*/ 0 w 572"/>
                  <a:gd name="T9" fmla="*/ 180 h 276"/>
                  <a:gd name="T10" fmla="*/ 272 w 572"/>
                  <a:gd name="T11" fmla="*/ 180 h 276"/>
                  <a:gd name="T12" fmla="*/ 146 w 572"/>
                  <a:gd name="T13" fmla="*/ 276 h 276"/>
                  <a:gd name="T14" fmla="*/ 572 w 572"/>
                  <a:gd name="T15" fmla="*/ 108 h 276"/>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276"/>
                  <a:gd name="T26" fmla="*/ 572 w 572"/>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276">
                    <a:moveTo>
                      <a:pt x="572" y="108"/>
                    </a:moveTo>
                    <a:lnTo>
                      <a:pt x="512" y="0"/>
                    </a:lnTo>
                    <a:lnTo>
                      <a:pt x="434" y="54"/>
                    </a:lnTo>
                    <a:lnTo>
                      <a:pt x="168" y="54"/>
                    </a:lnTo>
                    <a:lnTo>
                      <a:pt x="0" y="180"/>
                    </a:lnTo>
                    <a:lnTo>
                      <a:pt x="272" y="180"/>
                    </a:lnTo>
                    <a:lnTo>
                      <a:pt x="146" y="276"/>
                    </a:lnTo>
                    <a:lnTo>
                      <a:pt x="572" y="108"/>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82" name="Freeform 176"/>
              <p:cNvSpPr>
                <a:spLocks/>
              </p:cNvSpPr>
              <p:nvPr/>
            </p:nvSpPr>
            <p:spPr bwMode="auto">
              <a:xfrm>
                <a:off x="-11256232" y="6009836"/>
                <a:ext cx="390973" cy="196412"/>
              </a:xfrm>
              <a:custGeom>
                <a:avLst/>
                <a:gdLst>
                  <a:gd name="T0" fmla="*/ 170 w 248"/>
                  <a:gd name="T1" fmla="*/ 0 h 126"/>
                  <a:gd name="T2" fmla="*/ 0 w 248"/>
                  <a:gd name="T3" fmla="*/ 126 h 126"/>
                  <a:gd name="T4" fmla="*/ 80 w 248"/>
                  <a:gd name="T5" fmla="*/ 126 h 126"/>
                  <a:gd name="T6" fmla="*/ 248 w 248"/>
                  <a:gd name="T7" fmla="*/ 0 h 126"/>
                  <a:gd name="T8" fmla="*/ 170 w 248"/>
                  <a:gd name="T9" fmla="*/ 0 h 126"/>
                  <a:gd name="T10" fmla="*/ 0 60000 65536"/>
                  <a:gd name="T11" fmla="*/ 0 60000 65536"/>
                  <a:gd name="T12" fmla="*/ 0 60000 65536"/>
                  <a:gd name="T13" fmla="*/ 0 60000 65536"/>
                  <a:gd name="T14" fmla="*/ 0 60000 65536"/>
                  <a:gd name="T15" fmla="*/ 0 w 248"/>
                  <a:gd name="T16" fmla="*/ 0 h 126"/>
                  <a:gd name="T17" fmla="*/ 248 w 248"/>
                  <a:gd name="T18" fmla="*/ 126 h 126"/>
                </a:gdLst>
                <a:ahLst/>
                <a:cxnLst>
                  <a:cxn ang="T10">
                    <a:pos x="T0" y="T1"/>
                  </a:cxn>
                  <a:cxn ang="T11">
                    <a:pos x="T2" y="T3"/>
                  </a:cxn>
                  <a:cxn ang="T12">
                    <a:pos x="T4" y="T5"/>
                  </a:cxn>
                  <a:cxn ang="T13">
                    <a:pos x="T6" y="T7"/>
                  </a:cxn>
                  <a:cxn ang="T14">
                    <a:pos x="T8" y="T9"/>
                  </a:cxn>
                </a:cxnLst>
                <a:rect l="T15" t="T16" r="T17" b="T18"/>
                <a:pathLst>
                  <a:path w="248" h="126">
                    <a:moveTo>
                      <a:pt x="170" y="0"/>
                    </a:moveTo>
                    <a:lnTo>
                      <a:pt x="0" y="126"/>
                    </a:lnTo>
                    <a:lnTo>
                      <a:pt x="80" y="126"/>
                    </a:lnTo>
                    <a:lnTo>
                      <a:pt x="248" y="0"/>
                    </a:lnTo>
                    <a:lnTo>
                      <a:pt x="170" y="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83" name="Freeform 177"/>
              <p:cNvSpPr>
                <a:spLocks/>
              </p:cNvSpPr>
              <p:nvPr/>
            </p:nvSpPr>
            <p:spPr bwMode="auto">
              <a:xfrm>
                <a:off x="-11414125" y="6009836"/>
                <a:ext cx="394734" cy="203966"/>
              </a:xfrm>
              <a:custGeom>
                <a:avLst/>
                <a:gdLst>
                  <a:gd name="T0" fmla="*/ 170 w 248"/>
                  <a:gd name="T1" fmla="*/ 0 h 128"/>
                  <a:gd name="T2" fmla="*/ 0 w 248"/>
                  <a:gd name="T3" fmla="*/ 128 h 128"/>
                  <a:gd name="T4" fmla="*/ 78 w 248"/>
                  <a:gd name="T5" fmla="*/ 128 h 128"/>
                  <a:gd name="T6" fmla="*/ 248 w 248"/>
                  <a:gd name="T7" fmla="*/ 0 h 128"/>
                  <a:gd name="T8" fmla="*/ 170 w 248"/>
                  <a:gd name="T9" fmla="*/ 0 h 128"/>
                  <a:gd name="T10" fmla="*/ 0 60000 65536"/>
                  <a:gd name="T11" fmla="*/ 0 60000 65536"/>
                  <a:gd name="T12" fmla="*/ 0 60000 65536"/>
                  <a:gd name="T13" fmla="*/ 0 60000 65536"/>
                  <a:gd name="T14" fmla="*/ 0 60000 65536"/>
                  <a:gd name="T15" fmla="*/ 0 w 248"/>
                  <a:gd name="T16" fmla="*/ 0 h 128"/>
                  <a:gd name="T17" fmla="*/ 248 w 248"/>
                  <a:gd name="T18" fmla="*/ 128 h 128"/>
                </a:gdLst>
                <a:ahLst/>
                <a:cxnLst>
                  <a:cxn ang="T10">
                    <a:pos x="T0" y="T1"/>
                  </a:cxn>
                  <a:cxn ang="T11">
                    <a:pos x="T2" y="T3"/>
                  </a:cxn>
                  <a:cxn ang="T12">
                    <a:pos x="T4" y="T5"/>
                  </a:cxn>
                  <a:cxn ang="T13">
                    <a:pos x="T6" y="T7"/>
                  </a:cxn>
                  <a:cxn ang="T14">
                    <a:pos x="T8" y="T9"/>
                  </a:cxn>
                </a:cxnLst>
                <a:rect l="T15" t="T16" r="T17" b="T18"/>
                <a:pathLst>
                  <a:path w="248" h="128">
                    <a:moveTo>
                      <a:pt x="170" y="0"/>
                    </a:moveTo>
                    <a:lnTo>
                      <a:pt x="0" y="128"/>
                    </a:lnTo>
                    <a:lnTo>
                      <a:pt x="78" y="128"/>
                    </a:lnTo>
                    <a:lnTo>
                      <a:pt x="248" y="0"/>
                    </a:lnTo>
                    <a:lnTo>
                      <a:pt x="170" y="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grpSp>
        <p:grpSp>
          <p:nvGrpSpPr>
            <p:cNvPr id="84" name="Gruppe 135"/>
            <p:cNvGrpSpPr/>
            <p:nvPr/>
          </p:nvGrpSpPr>
          <p:grpSpPr>
            <a:xfrm>
              <a:off x="5921832" y="3872665"/>
              <a:ext cx="2476500" cy="752175"/>
              <a:chOff x="-11420475" y="8545513"/>
              <a:chExt cx="4432300" cy="1346200"/>
            </a:xfrm>
            <a:effectLst>
              <a:outerShdw blurRad="50800" dist="38100" dir="2700000" algn="tl" rotWithShape="0">
                <a:prstClr val="black">
                  <a:alpha val="40000"/>
                </a:prstClr>
              </a:outerShdw>
            </a:effectLst>
          </p:grpSpPr>
          <p:sp>
            <p:nvSpPr>
              <p:cNvPr id="85"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86"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87"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nvGrpSpPr>
            <p:cNvPr id="88" name="Gruppe 71"/>
            <p:cNvGrpSpPr>
              <a:grpSpLocks/>
            </p:cNvGrpSpPr>
            <p:nvPr/>
          </p:nvGrpSpPr>
          <p:grpSpPr bwMode="auto">
            <a:xfrm>
              <a:off x="6415088" y="4751388"/>
              <a:ext cx="393700" cy="219075"/>
              <a:chOff x="5198609" y="3361871"/>
              <a:chExt cx="393700" cy="219075"/>
            </a:xfrm>
          </p:grpSpPr>
          <p:sp>
            <p:nvSpPr>
              <p:cNvPr id="89" name="Kombinationstegning 620"/>
              <p:cNvSpPr>
                <a:spLocks noChangeArrowheads="1"/>
              </p:cNvSpPr>
              <p:nvPr/>
            </p:nvSpPr>
            <p:spPr bwMode="auto">
              <a:xfrm rot="10800000">
                <a:off x="5198609" y="3422196"/>
                <a:ext cx="327025" cy="158750"/>
              </a:xfrm>
              <a:custGeom>
                <a:avLst/>
                <a:gdLst>
                  <a:gd name="T0" fmla="*/ 250316 w 342900"/>
                  <a:gd name="T1" fmla="*/ 108494 h 167246"/>
                  <a:gd name="T2" fmla="*/ 327025 w 342900"/>
                  <a:gd name="T3" fmla="*/ 108494 h 167246"/>
                  <a:gd name="T4" fmla="*/ 306838 w 342900"/>
                  <a:gd name="T5" fmla="*/ 0 h 167246"/>
                  <a:gd name="T6" fmla="*/ 0 w 342900"/>
                  <a:gd name="T7" fmla="*/ 104475 h 167246"/>
                  <a:gd name="T8" fmla="*/ 88821 w 342900"/>
                  <a:gd name="T9" fmla="*/ 108494 h 167246"/>
                  <a:gd name="T10" fmla="*/ 10065 w 342900"/>
                  <a:gd name="T11" fmla="*/ 158750 h 167246"/>
                  <a:gd name="T12" fmla="*/ 189756 w 342900"/>
                  <a:gd name="T13" fmla="*/ 156713 h 167246"/>
                  <a:gd name="T14" fmla="*/ 250316 w 342900"/>
                  <a:gd name="T15" fmla="*/ 108494 h 167246"/>
                  <a:gd name="T16" fmla="*/ 0 60000 65536"/>
                  <a:gd name="T17" fmla="*/ 0 60000 65536"/>
                  <a:gd name="T18" fmla="*/ 0 60000 65536"/>
                  <a:gd name="T19" fmla="*/ 0 60000 65536"/>
                  <a:gd name="T20" fmla="*/ 0 60000 65536"/>
                  <a:gd name="T21" fmla="*/ 0 60000 65536"/>
                  <a:gd name="T22" fmla="*/ 0 60000 65536"/>
                  <a:gd name="T23" fmla="*/ 0 60000 65536"/>
                  <a:gd name="T24" fmla="*/ 0 w 342900"/>
                  <a:gd name="T25" fmla="*/ 0 h 167246"/>
                  <a:gd name="T26" fmla="*/ 342900 w 342900"/>
                  <a:gd name="T27" fmla="*/ 167246 h 167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900" h="167246">
                    <a:moveTo>
                      <a:pt x="262467" y="114300"/>
                    </a:moveTo>
                    <a:lnTo>
                      <a:pt x="342900" y="114300"/>
                    </a:lnTo>
                    <a:lnTo>
                      <a:pt x="321733" y="0"/>
                    </a:lnTo>
                    <a:lnTo>
                      <a:pt x="0" y="110066"/>
                    </a:lnTo>
                    <a:lnTo>
                      <a:pt x="93133" y="114300"/>
                    </a:lnTo>
                    <a:lnTo>
                      <a:pt x="10554" y="167246"/>
                    </a:lnTo>
                    <a:lnTo>
                      <a:pt x="198967" y="165100"/>
                    </a:lnTo>
                    <a:lnTo>
                      <a:pt x="262467" y="11430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90" name="Freeform 101"/>
              <p:cNvSpPr>
                <a:spLocks/>
              </p:cNvSpPr>
              <p:nvPr/>
            </p:nvSpPr>
            <p:spPr bwMode="auto">
              <a:xfrm>
                <a:off x="5339896" y="3393621"/>
                <a:ext cx="212725" cy="23812"/>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adFill rotWithShape="1">
                <a:gsLst>
                  <a:gs pos="0">
                    <a:srgbClr val="C0FF4D"/>
                  </a:gs>
                  <a:gs pos="100000">
                    <a:srgbClr val="A4D329"/>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91" name="Freeform 101"/>
              <p:cNvSpPr>
                <a:spLocks/>
              </p:cNvSpPr>
              <p:nvPr/>
            </p:nvSpPr>
            <p:spPr bwMode="auto">
              <a:xfrm>
                <a:off x="5379584" y="3361871"/>
                <a:ext cx="212725" cy="23812"/>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adFill rotWithShape="1">
                <a:gsLst>
                  <a:gs pos="0">
                    <a:srgbClr val="C0FF4D"/>
                  </a:gs>
                  <a:gs pos="100000">
                    <a:srgbClr val="A4D329"/>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grpSp>
        <p:grpSp>
          <p:nvGrpSpPr>
            <p:cNvPr id="92" name="Gruppe 135"/>
            <p:cNvGrpSpPr/>
            <p:nvPr/>
          </p:nvGrpSpPr>
          <p:grpSpPr>
            <a:xfrm>
              <a:off x="4724397" y="5127017"/>
              <a:ext cx="2476500" cy="752175"/>
              <a:chOff x="-11420475" y="8545513"/>
              <a:chExt cx="4432300" cy="1346200"/>
            </a:xfrm>
            <a:effectLst>
              <a:outerShdw blurRad="50800" dist="38100" dir="2700000" algn="tl" rotWithShape="0">
                <a:prstClr val="black">
                  <a:alpha val="40000"/>
                </a:prstClr>
              </a:outerShdw>
            </a:effectLst>
          </p:grpSpPr>
          <p:sp>
            <p:nvSpPr>
              <p:cNvPr id="93"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94"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95"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grpSp>
          <p:nvGrpSpPr>
            <p:cNvPr id="96" name="Gruppe 328"/>
            <p:cNvGrpSpPr>
              <a:grpSpLocks/>
            </p:cNvGrpSpPr>
            <p:nvPr/>
          </p:nvGrpSpPr>
          <p:grpSpPr bwMode="auto">
            <a:xfrm>
              <a:off x="6397625" y="2760663"/>
              <a:ext cx="1350963" cy="1497012"/>
              <a:chOff x="4874244" y="1062751"/>
              <a:chExt cx="1574187" cy="1741496"/>
            </a:xfrm>
          </p:grpSpPr>
          <p:grpSp>
            <p:nvGrpSpPr>
              <p:cNvPr id="97" name="Gruppe 352"/>
              <p:cNvGrpSpPr>
                <a:grpSpLocks/>
              </p:cNvGrpSpPr>
              <p:nvPr/>
            </p:nvGrpSpPr>
            <p:grpSpPr bwMode="auto">
              <a:xfrm>
                <a:off x="4874244" y="1062751"/>
                <a:ext cx="1574193" cy="1741496"/>
                <a:chOff x="6750669" y="1777126"/>
                <a:chExt cx="1574193" cy="1741496"/>
              </a:xfrm>
            </p:grpSpPr>
            <p:grpSp>
              <p:nvGrpSpPr>
                <p:cNvPr id="98" name="Gruppe 540"/>
                <p:cNvGrpSpPr>
                  <a:grpSpLocks/>
                </p:cNvGrpSpPr>
                <p:nvPr/>
              </p:nvGrpSpPr>
              <p:grpSpPr bwMode="auto">
                <a:xfrm>
                  <a:off x="6750669" y="1864906"/>
                  <a:ext cx="953274" cy="1602007"/>
                  <a:chOff x="6750669" y="1864906"/>
                  <a:chExt cx="953274" cy="1602007"/>
                </a:xfrm>
              </p:grpSpPr>
              <p:grpSp>
                <p:nvGrpSpPr>
                  <p:cNvPr id="100" name="Gruppe 92"/>
                  <p:cNvGrpSpPr>
                    <a:grpSpLocks/>
                  </p:cNvGrpSpPr>
                  <p:nvPr/>
                </p:nvGrpSpPr>
                <p:grpSpPr bwMode="auto">
                  <a:xfrm>
                    <a:off x="7135427" y="2179720"/>
                    <a:ext cx="212726" cy="1287193"/>
                    <a:chOff x="2000915" y="3456556"/>
                    <a:chExt cx="1603563" cy="2883454"/>
                  </a:xfrm>
                </p:grpSpPr>
                <p:sp>
                  <p:nvSpPr>
                    <p:cNvPr id="135" name="Afrundet rektangel 709"/>
                    <p:cNvSpPr>
                      <a:spLocks noChangeArrowheads="1"/>
                    </p:cNvSpPr>
                    <p:nvPr/>
                  </p:nvSpPr>
                  <p:spPr bwMode="auto">
                    <a:xfrm rot="1320000">
                      <a:off x="2000933" y="3919895"/>
                      <a:ext cx="195218" cy="2420115"/>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endParaRPr lang="nb-NO" sz="1400">
                        <a:solidFill>
                          <a:srgbClr val="FFFFFF"/>
                        </a:solidFill>
                        <a:latin typeface="Calibri" pitchFamily="34" charset="0"/>
                      </a:endParaRPr>
                    </a:p>
                  </p:txBody>
                </p:sp>
                <p:sp>
                  <p:nvSpPr>
                    <p:cNvPr id="136" name="Afrundet rektangel 710"/>
                    <p:cNvSpPr>
                      <a:spLocks noChangeArrowheads="1"/>
                    </p:cNvSpPr>
                    <p:nvPr/>
                  </p:nvSpPr>
                  <p:spPr bwMode="auto">
                    <a:xfrm>
                      <a:off x="2712088" y="3456556"/>
                      <a:ext cx="195218" cy="2420115"/>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endParaRPr lang="nb-NO" sz="1400">
                        <a:solidFill>
                          <a:srgbClr val="FFFFFF"/>
                        </a:solidFill>
                        <a:latin typeface="Calibri" pitchFamily="34" charset="0"/>
                      </a:endParaRPr>
                    </a:p>
                  </p:txBody>
                </p:sp>
                <p:sp>
                  <p:nvSpPr>
                    <p:cNvPr id="137" name="Afrundet rektangel 711"/>
                    <p:cNvSpPr>
                      <a:spLocks noChangeArrowheads="1"/>
                    </p:cNvSpPr>
                    <p:nvPr/>
                  </p:nvSpPr>
                  <p:spPr bwMode="auto">
                    <a:xfrm rot="-1560000">
                      <a:off x="3409295" y="3845429"/>
                      <a:ext cx="195218" cy="2415980"/>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endParaRPr lang="nb-NO" sz="1400">
                        <a:solidFill>
                          <a:srgbClr val="FFFFFF"/>
                        </a:solidFill>
                        <a:latin typeface="Calibri" pitchFamily="34" charset="0"/>
                      </a:endParaRPr>
                    </a:p>
                  </p:txBody>
                </p:sp>
              </p:grpSp>
              <p:grpSp>
                <p:nvGrpSpPr>
                  <p:cNvPr id="105" name="Gruppe 157"/>
                  <p:cNvGrpSpPr/>
                  <p:nvPr/>
                </p:nvGrpSpPr>
                <p:grpSpPr bwMode="auto">
                  <a:xfrm>
                    <a:off x="6750669" y="1864906"/>
                    <a:ext cx="953274" cy="1182942"/>
                    <a:chOff x="5158493" y="1088691"/>
                    <a:chExt cx="3627367" cy="4759659"/>
                  </a:xfrm>
                  <a:effectLst>
                    <a:outerShdw blurRad="50800" dist="38100" dir="2700000" algn="tl" rotWithShape="0">
                      <a:prstClr val="black">
                        <a:alpha val="40000"/>
                      </a:prstClr>
                    </a:outerShdw>
                  </a:effectLst>
                </p:grpSpPr>
                <p:sp>
                  <p:nvSpPr>
                    <p:cNvPr id="133" name="Rectangle 27"/>
                    <p:cNvSpPr>
                      <a:spLocks noChangeArrowheads="1"/>
                    </p:cNvSpPr>
                    <p:nvPr/>
                  </p:nvSpPr>
                  <p:spPr bwMode="auto">
                    <a:xfrm>
                      <a:off x="5162551" y="1398269"/>
                      <a:ext cx="3608070" cy="4450081"/>
                    </a:xfrm>
                    <a:prstGeom prst="rect">
                      <a:avLst/>
                    </a:prstGeom>
                    <a:solidFill>
                      <a:sysClr val="window" lastClr="FFFFFF"/>
                    </a:solidFill>
                    <a:ln w="9525">
                      <a:solidFill>
                        <a:sysClr val="window" lastClr="FFFFFF">
                          <a:lumMod val="85000"/>
                        </a:sysClr>
                      </a:solidFill>
                      <a:miter lim="800000"/>
                      <a:headEnd/>
                      <a:tailEnd/>
                    </a:ln>
                    <a:effectLst/>
                  </p:spPr>
                  <p:txBody>
                    <a:bodyPr anchor="ctr"/>
                    <a:lstStyle/>
                    <a:p>
                      <a:pPr marL="342900" indent="-342900" algn="ctr" fontAlgn="auto">
                        <a:spcBef>
                          <a:spcPts val="0"/>
                        </a:spcBef>
                        <a:spcAft>
                          <a:spcPts val="0"/>
                        </a:spcAft>
                        <a:defRPr/>
                      </a:pPr>
                      <a:endParaRPr lang="de-DE" sz="1400" kern="0" dirty="0">
                        <a:solidFill>
                          <a:sysClr val="windowText" lastClr="000000"/>
                        </a:solidFill>
                        <a:latin typeface="Calibri" pitchFamily="34" charset="0"/>
                        <a:cs typeface="ＭＳ Ｐゴシック" pitchFamily="-109" charset="-128"/>
                      </a:endParaRPr>
                    </a:p>
                  </p:txBody>
                </p:sp>
                <p:sp>
                  <p:nvSpPr>
                    <p:cNvPr id="134" name="Rectangle 39"/>
                    <p:cNvSpPr>
                      <a:spLocks noChangeArrowheads="1"/>
                    </p:cNvSpPr>
                    <p:nvPr/>
                  </p:nvSpPr>
                  <p:spPr bwMode="auto">
                    <a:xfrm>
                      <a:off x="5158493" y="1088691"/>
                      <a:ext cx="3627367" cy="385778"/>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de-DE" sz="1400" kern="0" noProof="1">
                        <a:solidFill>
                          <a:sysClr val="window" lastClr="FFFFFF"/>
                        </a:solidFill>
                        <a:latin typeface="Calibri" pitchFamily="34" charset="0"/>
                        <a:cs typeface="ＭＳ Ｐゴシック" pitchFamily="-109" charset="-128"/>
                      </a:endParaRPr>
                    </a:p>
                  </p:txBody>
                </p:sp>
              </p:grpSp>
            </p:grpSp>
            <p:grpSp>
              <p:nvGrpSpPr>
                <p:cNvPr id="106" name="Gruppe 58"/>
                <p:cNvGrpSpPr>
                  <a:grpSpLocks/>
                </p:cNvGrpSpPr>
                <p:nvPr/>
              </p:nvGrpSpPr>
              <p:grpSpPr bwMode="auto">
                <a:xfrm>
                  <a:off x="7525744" y="1777126"/>
                  <a:ext cx="799118" cy="1741496"/>
                  <a:chOff x="5696990" y="835531"/>
                  <a:chExt cx="2500003" cy="5447980"/>
                </a:xfrm>
              </p:grpSpPr>
              <p:grpSp>
                <p:nvGrpSpPr>
                  <p:cNvPr id="107" name="Gruppe 82"/>
                  <p:cNvGrpSpPr>
                    <a:grpSpLocks/>
                  </p:cNvGrpSpPr>
                  <p:nvPr/>
                </p:nvGrpSpPr>
                <p:grpSpPr bwMode="auto">
                  <a:xfrm>
                    <a:off x="5696990" y="835531"/>
                    <a:ext cx="2500003" cy="5447980"/>
                    <a:chOff x="5696990" y="835531"/>
                    <a:chExt cx="2500003" cy="5447980"/>
                  </a:xfrm>
                </p:grpSpPr>
                <p:grpSp>
                  <p:nvGrpSpPr>
                    <p:cNvPr id="111" name="Gruppe 53"/>
                    <p:cNvGrpSpPr>
                      <a:grpSpLocks/>
                    </p:cNvGrpSpPr>
                    <p:nvPr/>
                  </p:nvGrpSpPr>
                  <p:grpSpPr bwMode="auto">
                    <a:xfrm>
                      <a:off x="5696990" y="835531"/>
                      <a:ext cx="2500003" cy="5447980"/>
                      <a:chOff x="12651639" y="-4317991"/>
                      <a:chExt cx="3499613" cy="7626367"/>
                    </a:xfrm>
                  </p:grpSpPr>
                  <p:sp>
                    <p:nvSpPr>
                      <p:cNvPr id="113" name="Freeform 63"/>
                      <p:cNvSpPr>
                        <a:spLocks/>
                      </p:cNvSpPr>
                      <p:nvPr/>
                    </p:nvSpPr>
                    <p:spPr bwMode="auto">
                      <a:xfrm>
                        <a:off x="12651619" y="-2813744"/>
                        <a:ext cx="777691" cy="436717"/>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8425 w 490"/>
                          <a:gd name="T9" fmla="*/ 415925 h 278"/>
                          <a:gd name="T10" fmla="*/ 63500 w 490"/>
                          <a:gd name="T11" fmla="*/ 425450 h 278"/>
                          <a:gd name="T12" fmla="*/ 38100 w 490"/>
                          <a:gd name="T13" fmla="*/ 431800 h 278"/>
                          <a:gd name="T14" fmla="*/ 31750 w 490"/>
                          <a:gd name="T15" fmla="*/ 431800 h 278"/>
                          <a:gd name="T16" fmla="*/ 15875 w 490"/>
                          <a:gd name="T17" fmla="*/ 441325 h 278"/>
                          <a:gd name="T18" fmla="*/ 9525 w 490"/>
                          <a:gd name="T19" fmla="*/ 438150 h 278"/>
                          <a:gd name="T20" fmla="*/ 6350 w 490"/>
                          <a:gd name="T21" fmla="*/ 438150 h 278"/>
                          <a:gd name="T22" fmla="*/ 3175 w 490"/>
                          <a:gd name="T23" fmla="*/ 434975 h 278"/>
                          <a:gd name="T24" fmla="*/ 0 w 490"/>
                          <a:gd name="T25" fmla="*/ 428625 h 278"/>
                          <a:gd name="T26" fmla="*/ 0 w 490"/>
                          <a:gd name="T27" fmla="*/ 425450 h 278"/>
                          <a:gd name="T28" fmla="*/ 6350 w 490"/>
                          <a:gd name="T29" fmla="*/ 403225 h 278"/>
                          <a:gd name="T30" fmla="*/ 22225 w 490"/>
                          <a:gd name="T31" fmla="*/ 384175 h 278"/>
                          <a:gd name="T32" fmla="*/ 117475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8100 w 490"/>
                          <a:gd name="T45" fmla="*/ 244475 h 278"/>
                          <a:gd name="T46" fmla="*/ 41275 w 490"/>
                          <a:gd name="T47" fmla="*/ 241300 h 278"/>
                          <a:gd name="T48" fmla="*/ 66675 w 490"/>
                          <a:gd name="T49" fmla="*/ 228600 h 278"/>
                          <a:gd name="T50" fmla="*/ 111125 w 490"/>
                          <a:gd name="T51" fmla="*/ 231775 h 278"/>
                          <a:gd name="T52" fmla="*/ 266700 w 490"/>
                          <a:gd name="T53" fmla="*/ 244475 h 278"/>
                          <a:gd name="T54" fmla="*/ 377825 w 490"/>
                          <a:gd name="T55" fmla="*/ 222250 h 278"/>
                          <a:gd name="T56" fmla="*/ 447675 w 490"/>
                          <a:gd name="T57" fmla="*/ 206375 h 278"/>
                          <a:gd name="T58" fmla="*/ 450850 w 490"/>
                          <a:gd name="T59" fmla="*/ 200025 h 278"/>
                          <a:gd name="T60" fmla="*/ 441325 w 490"/>
                          <a:gd name="T61" fmla="*/ 165100 h 278"/>
                          <a:gd name="T62" fmla="*/ 431800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52425 w 490"/>
                          <a:gd name="T73" fmla="*/ 12700 h 278"/>
                          <a:gd name="T74" fmla="*/ 365125 w 490"/>
                          <a:gd name="T75" fmla="*/ 6350 h 278"/>
                          <a:gd name="T76" fmla="*/ 384175 w 490"/>
                          <a:gd name="T77" fmla="*/ 0 h 278"/>
                          <a:gd name="T78" fmla="*/ 403225 w 490"/>
                          <a:gd name="T79" fmla="*/ 9525 h 278"/>
                          <a:gd name="T80" fmla="*/ 415925 w 490"/>
                          <a:gd name="T81" fmla="*/ 25400 h 278"/>
                          <a:gd name="T82" fmla="*/ 457200 w 490"/>
                          <a:gd name="T83" fmla="*/ 73025 h 278"/>
                          <a:gd name="T84" fmla="*/ 479425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11200 w 490"/>
                          <a:gd name="T95" fmla="*/ 203200 h 278"/>
                          <a:gd name="T96" fmla="*/ 739775 w 490"/>
                          <a:gd name="T97" fmla="*/ 228600 h 278"/>
                          <a:gd name="T98" fmla="*/ 755650 w 490"/>
                          <a:gd name="T99" fmla="*/ 257175 h 278"/>
                          <a:gd name="T100" fmla="*/ 762000 w 490"/>
                          <a:gd name="T101" fmla="*/ 279400 h 278"/>
                          <a:gd name="T102" fmla="*/ 762000 w 490"/>
                          <a:gd name="T103" fmla="*/ 304800 h 278"/>
                          <a:gd name="T104" fmla="*/ 762000 w 490"/>
                          <a:gd name="T105" fmla="*/ 304800 h 278"/>
                          <a:gd name="T106" fmla="*/ 777875 w 490"/>
                          <a:gd name="T107" fmla="*/ 304800 h 278"/>
                          <a:gd name="T108" fmla="*/ 647700 w 490"/>
                          <a:gd name="T109" fmla="*/ 355600 h 278"/>
                          <a:gd name="T110" fmla="*/ 434975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50" y="242"/>
                            </a:lnTo>
                            <a:lnTo>
                              <a:pt x="120" y="248"/>
                            </a:lnTo>
                            <a:lnTo>
                              <a:pt x="98" y="252"/>
                            </a:lnTo>
                            <a:lnTo>
                              <a:pt x="80" y="258"/>
                            </a:lnTo>
                            <a:lnTo>
                              <a:pt x="62" y="262"/>
                            </a:lnTo>
                            <a:lnTo>
                              <a:pt x="40" y="268"/>
                            </a:lnTo>
                            <a:lnTo>
                              <a:pt x="26" y="272"/>
                            </a:lnTo>
                            <a:lnTo>
                              <a:pt x="24" y="272"/>
                            </a:lnTo>
                            <a:lnTo>
                              <a:pt x="20" y="272"/>
                            </a:lnTo>
                            <a:lnTo>
                              <a:pt x="16" y="276"/>
                            </a:lnTo>
                            <a:lnTo>
                              <a:pt x="10" y="278"/>
                            </a:lnTo>
                            <a:lnTo>
                              <a:pt x="6" y="276"/>
                            </a:lnTo>
                            <a:lnTo>
                              <a:pt x="4" y="276"/>
                            </a:lnTo>
                            <a:lnTo>
                              <a:pt x="2" y="274"/>
                            </a:lnTo>
                            <a:lnTo>
                              <a:pt x="2" y="272"/>
                            </a:lnTo>
                            <a:lnTo>
                              <a:pt x="0" y="270"/>
                            </a:lnTo>
                            <a:lnTo>
                              <a:pt x="0" y="268"/>
                            </a:lnTo>
                            <a:lnTo>
                              <a:pt x="2" y="266"/>
                            </a:lnTo>
                            <a:lnTo>
                              <a:pt x="4" y="254"/>
                            </a:lnTo>
                            <a:lnTo>
                              <a:pt x="8" y="248"/>
                            </a:lnTo>
                            <a:lnTo>
                              <a:pt x="14" y="242"/>
                            </a:lnTo>
                            <a:lnTo>
                              <a:pt x="22" y="236"/>
                            </a:lnTo>
                            <a:lnTo>
                              <a:pt x="30" y="232"/>
                            </a:lnTo>
                            <a:lnTo>
                              <a:pt x="74" y="210"/>
                            </a:lnTo>
                            <a:lnTo>
                              <a:pt x="94" y="202"/>
                            </a:lnTo>
                            <a:lnTo>
                              <a:pt x="110" y="200"/>
                            </a:lnTo>
                            <a:lnTo>
                              <a:pt x="114" y="200"/>
                            </a:lnTo>
                            <a:lnTo>
                              <a:pt x="114" y="198"/>
                            </a:lnTo>
                            <a:lnTo>
                              <a:pt x="102" y="194"/>
                            </a:lnTo>
                            <a:lnTo>
                              <a:pt x="46" y="182"/>
                            </a:lnTo>
                            <a:lnTo>
                              <a:pt x="28" y="176"/>
                            </a:lnTo>
                            <a:lnTo>
                              <a:pt x="24" y="174"/>
                            </a:lnTo>
                            <a:lnTo>
                              <a:pt x="20" y="172"/>
                            </a:lnTo>
                            <a:lnTo>
                              <a:pt x="18" y="162"/>
                            </a:lnTo>
                            <a:lnTo>
                              <a:pt x="20" y="158"/>
                            </a:lnTo>
                            <a:lnTo>
                              <a:pt x="24" y="154"/>
                            </a:lnTo>
                            <a:lnTo>
                              <a:pt x="26" y="152"/>
                            </a:lnTo>
                            <a:lnTo>
                              <a:pt x="34" y="148"/>
                            </a:lnTo>
                            <a:lnTo>
                              <a:pt x="42" y="144"/>
                            </a:lnTo>
                            <a:lnTo>
                              <a:pt x="52" y="144"/>
                            </a:lnTo>
                            <a:lnTo>
                              <a:pt x="70" y="146"/>
                            </a:lnTo>
                            <a:lnTo>
                              <a:pt x="144" y="152"/>
                            </a:lnTo>
                            <a:lnTo>
                              <a:pt x="168" y="154"/>
                            </a:lnTo>
                            <a:lnTo>
                              <a:pt x="192" y="150"/>
                            </a:lnTo>
                            <a:lnTo>
                              <a:pt x="238" y="140"/>
                            </a:lnTo>
                            <a:lnTo>
                              <a:pt x="272" y="134"/>
                            </a:lnTo>
                            <a:lnTo>
                              <a:pt x="282" y="130"/>
                            </a:lnTo>
                            <a:lnTo>
                              <a:pt x="284" y="128"/>
                            </a:lnTo>
                            <a:lnTo>
                              <a:pt x="284" y="126"/>
                            </a:lnTo>
                            <a:lnTo>
                              <a:pt x="282" y="112"/>
                            </a:lnTo>
                            <a:lnTo>
                              <a:pt x="278" y="104"/>
                            </a:lnTo>
                            <a:lnTo>
                              <a:pt x="276" y="100"/>
                            </a:lnTo>
                            <a:lnTo>
                              <a:pt x="272" y="96"/>
                            </a:lnTo>
                            <a:lnTo>
                              <a:pt x="260" y="92"/>
                            </a:lnTo>
                            <a:lnTo>
                              <a:pt x="252" y="84"/>
                            </a:lnTo>
                            <a:lnTo>
                              <a:pt x="240" y="70"/>
                            </a:lnTo>
                            <a:lnTo>
                              <a:pt x="236" y="66"/>
                            </a:lnTo>
                            <a:lnTo>
                              <a:pt x="224" y="50"/>
                            </a:lnTo>
                            <a:lnTo>
                              <a:pt x="220" y="40"/>
                            </a:lnTo>
                            <a:lnTo>
                              <a:pt x="218" y="26"/>
                            </a:lnTo>
                            <a:lnTo>
                              <a:pt x="218" y="14"/>
                            </a:lnTo>
                            <a:lnTo>
                              <a:pt x="222" y="8"/>
                            </a:lnTo>
                            <a:lnTo>
                              <a:pt x="230" y="4"/>
                            </a:lnTo>
                            <a:lnTo>
                              <a:pt x="236" y="0"/>
                            </a:lnTo>
                            <a:lnTo>
                              <a:pt x="242" y="0"/>
                            </a:lnTo>
                            <a:lnTo>
                              <a:pt x="248" y="2"/>
                            </a:lnTo>
                            <a:lnTo>
                              <a:pt x="254" y="6"/>
                            </a:lnTo>
                            <a:lnTo>
                              <a:pt x="262" y="16"/>
                            </a:lnTo>
                            <a:lnTo>
                              <a:pt x="272" y="30"/>
                            </a:lnTo>
                            <a:lnTo>
                              <a:pt x="288" y="46"/>
                            </a:lnTo>
                            <a:lnTo>
                              <a:pt x="302" y="60"/>
                            </a:lnTo>
                            <a:lnTo>
                              <a:pt x="314" y="72"/>
                            </a:lnTo>
                            <a:lnTo>
                              <a:pt x="324" y="80"/>
                            </a:lnTo>
                            <a:lnTo>
                              <a:pt x="350" y="92"/>
                            </a:lnTo>
                            <a:lnTo>
                              <a:pt x="382" y="104"/>
                            </a:lnTo>
                            <a:lnTo>
                              <a:pt x="398" y="112"/>
                            </a:lnTo>
                            <a:lnTo>
                              <a:pt x="410" y="116"/>
                            </a:lnTo>
                            <a:lnTo>
                              <a:pt x="426" y="120"/>
                            </a:lnTo>
                            <a:lnTo>
                              <a:pt x="436" y="122"/>
                            </a:lnTo>
                            <a:lnTo>
                              <a:pt x="448" y="128"/>
                            </a:lnTo>
                            <a:lnTo>
                              <a:pt x="456" y="134"/>
                            </a:lnTo>
                            <a:lnTo>
                              <a:pt x="464" y="142"/>
                            </a:lnTo>
                            <a:lnTo>
                              <a:pt x="466" y="144"/>
                            </a:lnTo>
                            <a:lnTo>
                              <a:pt x="472" y="152"/>
                            </a:lnTo>
                            <a:lnTo>
                              <a:pt x="476" y="162"/>
                            </a:lnTo>
                            <a:lnTo>
                              <a:pt x="480" y="170"/>
                            </a:lnTo>
                            <a:lnTo>
                              <a:pt x="480" y="176"/>
                            </a:lnTo>
                            <a:lnTo>
                              <a:pt x="480" y="186"/>
                            </a:lnTo>
                            <a:lnTo>
                              <a:pt x="480" y="192"/>
                            </a:lnTo>
                            <a:lnTo>
                              <a:pt x="478" y="192"/>
                            </a:lnTo>
                            <a:lnTo>
                              <a:pt x="480" y="192"/>
                            </a:lnTo>
                            <a:lnTo>
                              <a:pt x="488" y="192"/>
                            </a:lnTo>
                            <a:lnTo>
                              <a:pt x="490" y="192"/>
                            </a:lnTo>
                            <a:lnTo>
                              <a:pt x="488" y="192"/>
                            </a:lnTo>
                            <a:lnTo>
                              <a:pt x="474" y="198"/>
                            </a:lnTo>
                            <a:lnTo>
                              <a:pt x="408" y="224"/>
                            </a:lnTo>
                            <a:lnTo>
                              <a:pt x="360" y="224"/>
                            </a:lnTo>
                            <a:lnTo>
                              <a:pt x="274" y="226"/>
                            </a:lnTo>
                            <a:lnTo>
                              <a:pt x="236" y="226"/>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grpSp>
                    <p:nvGrpSpPr>
                      <p:cNvPr id="114" name="Gruppe 83"/>
                      <p:cNvGrpSpPr>
                        <a:grpSpLocks/>
                      </p:cNvGrpSpPr>
                      <p:nvPr/>
                    </p:nvGrpSpPr>
                    <p:grpSpPr bwMode="auto">
                      <a:xfrm>
                        <a:off x="13234907" y="-4317991"/>
                        <a:ext cx="2916345" cy="7626367"/>
                        <a:chOff x="13234907" y="-4317991"/>
                        <a:chExt cx="2916345" cy="7626367"/>
                      </a:xfrm>
                    </p:grpSpPr>
                    <p:sp>
                      <p:nvSpPr>
                        <p:cNvPr id="115" name="Rectangle 65"/>
                        <p:cNvSpPr>
                          <a:spLocks noChangeArrowheads="1"/>
                        </p:cNvSpPr>
                        <p:nvPr/>
                      </p:nvSpPr>
                      <p:spPr bwMode="auto">
                        <a:xfrm>
                          <a:off x="15446442" y="-3234286"/>
                          <a:ext cx="0" cy="16175"/>
                        </a:xfrm>
                        <a:prstGeom prst="rect">
                          <a:avLst/>
                        </a:prstGeom>
                        <a:solidFill>
                          <a:srgbClr val="FFFFFF"/>
                        </a:solidFill>
                        <a:ln w="9525">
                          <a:noFill/>
                          <a:miter lim="800000"/>
                          <a:headEnd/>
                          <a:tailEnd/>
                        </a:ln>
                      </p:spPr>
                      <p:txBody>
                        <a:bodyPr/>
                        <a:lstStyle/>
                        <a:p>
                          <a:endParaRPr lang="nb-NO" sz="1400">
                            <a:solidFill>
                              <a:srgbClr val="000000"/>
                            </a:solidFill>
                            <a:latin typeface="Calibri" pitchFamily="34" charset="0"/>
                          </a:endParaRPr>
                        </a:p>
                      </p:txBody>
                    </p:sp>
                    <p:sp>
                      <p:nvSpPr>
                        <p:cNvPr id="116" name="Freeform 66"/>
                        <p:cNvSpPr>
                          <a:spLocks/>
                        </p:cNvSpPr>
                        <p:nvPr/>
                      </p:nvSpPr>
                      <p:spPr bwMode="auto">
                        <a:xfrm>
                          <a:off x="14927981" y="-3258551"/>
                          <a:ext cx="137719" cy="105138"/>
                        </a:xfrm>
                        <a:custGeom>
                          <a:avLst/>
                          <a:gdLst>
                            <a:gd name="T0" fmla="*/ 107950 w 84"/>
                            <a:gd name="T1" fmla="*/ 15875 h 70"/>
                            <a:gd name="T2" fmla="*/ 85725 w 84"/>
                            <a:gd name="T3" fmla="*/ 28575 h 70"/>
                            <a:gd name="T4" fmla="*/ 25400 w 84"/>
                            <a:gd name="T5" fmla="*/ 38100 h 70"/>
                            <a:gd name="T6" fmla="*/ 12700 w 84"/>
                            <a:gd name="T7" fmla="*/ 50800 h 70"/>
                            <a:gd name="T8" fmla="*/ 3175 w 84"/>
                            <a:gd name="T9" fmla="*/ 73025 h 70"/>
                            <a:gd name="T10" fmla="*/ 3175 w 84"/>
                            <a:gd name="T11" fmla="*/ 107950 h 70"/>
                            <a:gd name="T12" fmla="*/ 0 w 84"/>
                            <a:gd name="T13" fmla="*/ 111125 h 70"/>
                            <a:gd name="T14" fmla="*/ 120650 w 84"/>
                            <a:gd name="T15" fmla="*/ 92075 h 70"/>
                            <a:gd name="T16" fmla="*/ 123825 w 84"/>
                            <a:gd name="T17" fmla="*/ 88900 h 70"/>
                            <a:gd name="T18" fmla="*/ 133350 w 84"/>
                            <a:gd name="T19" fmla="*/ 53975 h 70"/>
                            <a:gd name="T20" fmla="*/ 133350 w 84"/>
                            <a:gd name="T21" fmla="*/ 0 h 70"/>
                            <a:gd name="T22" fmla="*/ 133350 w 84"/>
                            <a:gd name="T23" fmla="*/ 6350 h 70"/>
                            <a:gd name="T24" fmla="*/ 107950 w 84"/>
                            <a:gd name="T25" fmla="*/ 15875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0"/>
                              </a:moveTo>
                              <a:lnTo>
                                <a:pt x="54" y="18"/>
                              </a:lnTo>
                              <a:lnTo>
                                <a:pt x="16" y="24"/>
                              </a:lnTo>
                              <a:lnTo>
                                <a:pt x="8" y="32"/>
                              </a:lnTo>
                              <a:lnTo>
                                <a:pt x="2" y="46"/>
                              </a:lnTo>
                              <a:lnTo>
                                <a:pt x="2" y="68"/>
                              </a:lnTo>
                              <a:lnTo>
                                <a:pt x="0" y="70"/>
                              </a:lnTo>
                              <a:lnTo>
                                <a:pt x="76" y="58"/>
                              </a:lnTo>
                              <a:lnTo>
                                <a:pt x="78" y="56"/>
                              </a:lnTo>
                              <a:lnTo>
                                <a:pt x="84" y="34"/>
                              </a:lnTo>
                              <a:lnTo>
                                <a:pt x="84" y="0"/>
                              </a:lnTo>
                              <a:lnTo>
                                <a:pt x="84" y="4"/>
                              </a:lnTo>
                              <a:lnTo>
                                <a:pt x="68" y="10"/>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17" name="Freeform 67"/>
                        <p:cNvSpPr>
                          <a:spLocks/>
                        </p:cNvSpPr>
                        <p:nvPr/>
                      </p:nvSpPr>
                      <p:spPr bwMode="auto">
                        <a:xfrm>
                          <a:off x="14757864" y="-3218112"/>
                          <a:ext cx="696681" cy="1059440"/>
                        </a:xfrm>
                        <a:custGeom>
                          <a:avLst/>
                          <a:gdLst>
                            <a:gd name="T0" fmla="*/ 692150 w 436"/>
                            <a:gd name="T1" fmla="*/ 25400 h 670"/>
                            <a:gd name="T2" fmla="*/ 692150 w 436"/>
                            <a:gd name="T3" fmla="*/ 0 h 670"/>
                            <a:gd name="T4" fmla="*/ 688975 w 436"/>
                            <a:gd name="T5" fmla="*/ 0 h 670"/>
                            <a:gd name="T6" fmla="*/ 688975 w 436"/>
                            <a:gd name="T7" fmla="*/ 0 h 670"/>
                            <a:gd name="T8" fmla="*/ 688975 w 436"/>
                            <a:gd name="T9" fmla="*/ 6350 h 670"/>
                            <a:gd name="T10" fmla="*/ 650875 w 436"/>
                            <a:gd name="T11" fmla="*/ 41275 h 670"/>
                            <a:gd name="T12" fmla="*/ 603250 w 436"/>
                            <a:gd name="T13" fmla="*/ 85725 h 670"/>
                            <a:gd name="T14" fmla="*/ 568325 w 436"/>
                            <a:gd name="T15" fmla="*/ 120650 h 670"/>
                            <a:gd name="T16" fmla="*/ 508000 w 436"/>
                            <a:gd name="T17" fmla="*/ 155575 h 670"/>
                            <a:gd name="T18" fmla="*/ 390525 w 436"/>
                            <a:gd name="T19" fmla="*/ 212725 h 670"/>
                            <a:gd name="T20" fmla="*/ 330200 w 436"/>
                            <a:gd name="T21" fmla="*/ 247650 h 670"/>
                            <a:gd name="T22" fmla="*/ 295275 w 436"/>
                            <a:gd name="T23" fmla="*/ 269875 h 670"/>
                            <a:gd name="T24" fmla="*/ 269875 w 436"/>
                            <a:gd name="T25" fmla="*/ 304800 h 670"/>
                            <a:gd name="T26" fmla="*/ 269875 w 436"/>
                            <a:gd name="T27" fmla="*/ 339725 h 670"/>
                            <a:gd name="T28" fmla="*/ 295275 w 436"/>
                            <a:gd name="T29" fmla="*/ 361950 h 670"/>
                            <a:gd name="T30" fmla="*/ 269875 w 436"/>
                            <a:gd name="T31" fmla="*/ 371475 h 670"/>
                            <a:gd name="T32" fmla="*/ 244475 w 436"/>
                            <a:gd name="T33" fmla="*/ 304800 h 670"/>
                            <a:gd name="T34" fmla="*/ 234950 w 436"/>
                            <a:gd name="T35" fmla="*/ 247650 h 670"/>
                            <a:gd name="T36" fmla="*/ 209550 w 436"/>
                            <a:gd name="T37" fmla="*/ 212725 h 670"/>
                            <a:gd name="T38" fmla="*/ 196850 w 436"/>
                            <a:gd name="T39" fmla="*/ 190500 h 670"/>
                            <a:gd name="T40" fmla="*/ 196850 w 436"/>
                            <a:gd name="T41" fmla="*/ 155575 h 670"/>
                            <a:gd name="T42" fmla="*/ 196850 w 436"/>
                            <a:gd name="T43" fmla="*/ 120650 h 670"/>
                            <a:gd name="T44" fmla="*/ 244475 w 436"/>
                            <a:gd name="T45" fmla="*/ 111125 h 670"/>
                            <a:gd name="T46" fmla="*/ 282575 w 436"/>
                            <a:gd name="T47" fmla="*/ 85725 h 670"/>
                            <a:gd name="T48" fmla="*/ 292100 w 436"/>
                            <a:gd name="T49" fmla="*/ 53975 h 670"/>
                            <a:gd name="T50" fmla="*/ 171450 w 436"/>
                            <a:gd name="T51" fmla="*/ 73025 h 670"/>
                            <a:gd name="T52" fmla="*/ 149225 w 436"/>
                            <a:gd name="T53" fmla="*/ 104775 h 670"/>
                            <a:gd name="T54" fmla="*/ 130175 w 436"/>
                            <a:gd name="T55" fmla="*/ 127000 h 670"/>
                            <a:gd name="T56" fmla="*/ 130175 w 436"/>
                            <a:gd name="T57" fmla="*/ 127000 h 670"/>
                            <a:gd name="T58" fmla="*/ 104775 w 436"/>
                            <a:gd name="T59" fmla="*/ 196850 h 670"/>
                            <a:gd name="T60" fmla="*/ 82550 w 436"/>
                            <a:gd name="T61" fmla="*/ 336550 h 670"/>
                            <a:gd name="T62" fmla="*/ 34925 w 436"/>
                            <a:gd name="T63" fmla="*/ 625475 h 670"/>
                            <a:gd name="T64" fmla="*/ 12700 w 436"/>
                            <a:gd name="T65" fmla="*/ 914400 h 670"/>
                            <a:gd name="T66" fmla="*/ 0 w 436"/>
                            <a:gd name="T67" fmla="*/ 1019175 h 670"/>
                            <a:gd name="T68" fmla="*/ 12700 w 436"/>
                            <a:gd name="T69" fmla="*/ 1063625 h 670"/>
                            <a:gd name="T70" fmla="*/ 82550 w 436"/>
                            <a:gd name="T71" fmla="*/ 936625 h 670"/>
                            <a:gd name="T72" fmla="*/ 260350 w 436"/>
                            <a:gd name="T73" fmla="*/ 625475 h 670"/>
                            <a:gd name="T74" fmla="*/ 365125 w 436"/>
                            <a:gd name="T75" fmla="*/ 450850 h 670"/>
                            <a:gd name="T76" fmla="*/ 482600 w 436"/>
                            <a:gd name="T77" fmla="*/ 288925 h 670"/>
                            <a:gd name="T78" fmla="*/ 577850 w 436"/>
                            <a:gd name="T79" fmla="*/ 161925 h 670"/>
                            <a:gd name="T80" fmla="*/ 625475 w 436"/>
                            <a:gd name="T81" fmla="*/ 114300 h 670"/>
                            <a:gd name="T82" fmla="*/ 660400 w 436"/>
                            <a:gd name="T83" fmla="*/ 82550 h 670"/>
                            <a:gd name="T84" fmla="*/ 692150 w 436"/>
                            <a:gd name="T85" fmla="*/ 66675 h 670"/>
                            <a:gd name="T86" fmla="*/ 692150 w 436"/>
                            <a:gd name="T87" fmla="*/ 60325 h 670"/>
                            <a:gd name="T88" fmla="*/ 692150 w 436"/>
                            <a:gd name="T89" fmla="*/ 25400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670"/>
                            <a:gd name="T137" fmla="*/ 436 w 436"/>
                            <a:gd name="T138" fmla="*/ 670 h 6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670">
                              <a:moveTo>
                                <a:pt x="436" y="16"/>
                              </a:moveTo>
                              <a:lnTo>
                                <a:pt x="436" y="0"/>
                              </a:lnTo>
                              <a:lnTo>
                                <a:pt x="434" y="0"/>
                              </a:lnTo>
                              <a:lnTo>
                                <a:pt x="434" y="4"/>
                              </a:lnTo>
                              <a:lnTo>
                                <a:pt x="410" y="26"/>
                              </a:lnTo>
                              <a:lnTo>
                                <a:pt x="380" y="54"/>
                              </a:lnTo>
                              <a:lnTo>
                                <a:pt x="358" y="76"/>
                              </a:lnTo>
                              <a:lnTo>
                                <a:pt x="320" y="98"/>
                              </a:lnTo>
                              <a:lnTo>
                                <a:pt x="246" y="134"/>
                              </a:lnTo>
                              <a:lnTo>
                                <a:pt x="208" y="156"/>
                              </a:lnTo>
                              <a:lnTo>
                                <a:pt x="186" y="170"/>
                              </a:lnTo>
                              <a:lnTo>
                                <a:pt x="170" y="192"/>
                              </a:lnTo>
                              <a:lnTo>
                                <a:pt x="170" y="214"/>
                              </a:lnTo>
                              <a:lnTo>
                                <a:pt x="186" y="228"/>
                              </a:lnTo>
                              <a:lnTo>
                                <a:pt x="170" y="234"/>
                              </a:lnTo>
                              <a:lnTo>
                                <a:pt x="154" y="192"/>
                              </a:lnTo>
                              <a:lnTo>
                                <a:pt x="148" y="156"/>
                              </a:lnTo>
                              <a:lnTo>
                                <a:pt x="132" y="134"/>
                              </a:lnTo>
                              <a:lnTo>
                                <a:pt x="124" y="120"/>
                              </a:lnTo>
                              <a:lnTo>
                                <a:pt x="124" y="98"/>
                              </a:lnTo>
                              <a:lnTo>
                                <a:pt x="124" y="76"/>
                              </a:lnTo>
                              <a:lnTo>
                                <a:pt x="154" y="70"/>
                              </a:lnTo>
                              <a:lnTo>
                                <a:pt x="178" y="54"/>
                              </a:lnTo>
                              <a:lnTo>
                                <a:pt x="184" y="34"/>
                              </a:lnTo>
                              <a:lnTo>
                                <a:pt x="108" y="46"/>
                              </a:lnTo>
                              <a:lnTo>
                                <a:pt x="94" y="66"/>
                              </a:lnTo>
                              <a:lnTo>
                                <a:pt x="82" y="80"/>
                              </a:lnTo>
                              <a:lnTo>
                                <a:pt x="66" y="124"/>
                              </a:lnTo>
                              <a:lnTo>
                                <a:pt x="52" y="212"/>
                              </a:lnTo>
                              <a:lnTo>
                                <a:pt x="22" y="394"/>
                              </a:lnTo>
                              <a:lnTo>
                                <a:pt x="8" y="576"/>
                              </a:lnTo>
                              <a:lnTo>
                                <a:pt x="0" y="642"/>
                              </a:lnTo>
                              <a:lnTo>
                                <a:pt x="8" y="670"/>
                              </a:lnTo>
                              <a:lnTo>
                                <a:pt x="52" y="590"/>
                              </a:lnTo>
                              <a:lnTo>
                                <a:pt x="164" y="394"/>
                              </a:lnTo>
                              <a:lnTo>
                                <a:pt x="230" y="284"/>
                              </a:lnTo>
                              <a:lnTo>
                                <a:pt x="304" y="182"/>
                              </a:lnTo>
                              <a:lnTo>
                                <a:pt x="364" y="102"/>
                              </a:lnTo>
                              <a:lnTo>
                                <a:pt x="394" y="72"/>
                              </a:lnTo>
                              <a:lnTo>
                                <a:pt x="416" y="52"/>
                              </a:lnTo>
                              <a:lnTo>
                                <a:pt x="436" y="42"/>
                              </a:lnTo>
                              <a:lnTo>
                                <a:pt x="436" y="38"/>
                              </a:lnTo>
                              <a:lnTo>
                                <a:pt x="436" y="16"/>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18" name="Freeform 68"/>
                        <p:cNvSpPr>
                          <a:spLocks/>
                        </p:cNvSpPr>
                        <p:nvPr/>
                      </p:nvSpPr>
                      <p:spPr bwMode="auto">
                        <a:xfrm>
                          <a:off x="15446442" y="-3234286"/>
                          <a:ext cx="8103" cy="16175"/>
                        </a:xfrm>
                        <a:custGeom>
                          <a:avLst/>
                          <a:gdLst>
                            <a:gd name="T0" fmla="*/ 3175 w 2"/>
                            <a:gd name="T1" fmla="*/ 3175 h 2"/>
                            <a:gd name="T2" fmla="*/ 0 w 2"/>
                            <a:gd name="T3" fmla="*/ 0 h 2"/>
                            <a:gd name="T4" fmla="*/ 0 w 2"/>
                            <a:gd name="T5" fmla="*/ 3175 h 2"/>
                            <a:gd name="T6" fmla="*/ 3175 w 2"/>
                            <a:gd name="T7" fmla="*/ 3175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0"/>
                              </a:lnTo>
                              <a:lnTo>
                                <a:pt x="0" y="2"/>
                              </a:lnTo>
                              <a:lnTo>
                                <a:pt x="2" y="2"/>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19" name="Freeform 69"/>
                        <p:cNvSpPr>
                          <a:spLocks/>
                        </p:cNvSpPr>
                        <p:nvPr/>
                      </p:nvSpPr>
                      <p:spPr bwMode="auto">
                        <a:xfrm>
                          <a:off x="14887479" y="-3153413"/>
                          <a:ext cx="40502" cy="56609"/>
                        </a:xfrm>
                        <a:custGeom>
                          <a:avLst/>
                          <a:gdLst>
                            <a:gd name="T0" fmla="*/ 41275 w 26"/>
                            <a:gd name="T1" fmla="*/ 0 h 34"/>
                            <a:gd name="T2" fmla="*/ 9525 w 26"/>
                            <a:gd name="T3" fmla="*/ 6350 h 34"/>
                            <a:gd name="T4" fmla="*/ 0 w 26"/>
                            <a:gd name="T5" fmla="*/ 53975 h 34"/>
                            <a:gd name="T6" fmla="*/ 19050 w 26"/>
                            <a:gd name="T7" fmla="*/ 31750 h 34"/>
                            <a:gd name="T8" fmla="*/ 41275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6" y="4"/>
                              </a:lnTo>
                              <a:lnTo>
                                <a:pt x="0" y="34"/>
                              </a:lnTo>
                              <a:lnTo>
                                <a:pt x="12" y="20"/>
                              </a:lnTo>
                              <a:lnTo>
                                <a:pt x="26" y="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0" name="Freeform 70"/>
                        <p:cNvSpPr>
                          <a:spLocks/>
                        </p:cNvSpPr>
                        <p:nvPr/>
                      </p:nvSpPr>
                      <p:spPr bwMode="auto">
                        <a:xfrm>
                          <a:off x="15446442" y="-3218112"/>
                          <a:ext cx="16202" cy="64699"/>
                        </a:xfrm>
                        <a:custGeom>
                          <a:avLst/>
                          <a:gdLst>
                            <a:gd name="T0" fmla="*/ 6350 w 12"/>
                            <a:gd name="T1" fmla="*/ 0 h 42"/>
                            <a:gd name="T2" fmla="*/ 3175 w 12"/>
                            <a:gd name="T3" fmla="*/ 0 h 42"/>
                            <a:gd name="T4" fmla="*/ 0 w 12"/>
                            <a:gd name="T5" fmla="*/ 0 h 42"/>
                            <a:gd name="T6" fmla="*/ 3175 w 12"/>
                            <a:gd name="T7" fmla="*/ 0 h 42"/>
                            <a:gd name="T8" fmla="*/ 3175 w 12"/>
                            <a:gd name="T9" fmla="*/ 25400 h 42"/>
                            <a:gd name="T10" fmla="*/ 3175 w 12"/>
                            <a:gd name="T11" fmla="*/ 60325 h 42"/>
                            <a:gd name="T12" fmla="*/ 3175 w 12"/>
                            <a:gd name="T13" fmla="*/ 66675 h 42"/>
                            <a:gd name="T14" fmla="*/ 19050 w 12"/>
                            <a:gd name="T15" fmla="*/ 57150 h 42"/>
                            <a:gd name="T16" fmla="*/ 6350 w 1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4" y="0"/>
                              </a:moveTo>
                              <a:lnTo>
                                <a:pt x="2" y="0"/>
                              </a:lnTo>
                              <a:lnTo>
                                <a:pt x="0" y="0"/>
                              </a:lnTo>
                              <a:lnTo>
                                <a:pt x="2" y="0"/>
                              </a:lnTo>
                              <a:lnTo>
                                <a:pt x="2" y="16"/>
                              </a:lnTo>
                              <a:lnTo>
                                <a:pt x="2" y="38"/>
                              </a:lnTo>
                              <a:lnTo>
                                <a:pt x="2" y="42"/>
                              </a:lnTo>
                              <a:lnTo>
                                <a:pt x="12" y="36"/>
                              </a:lnTo>
                              <a:lnTo>
                                <a:pt x="4" y="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1" name="Freeform 71"/>
                        <p:cNvSpPr>
                          <a:spLocks/>
                        </p:cNvSpPr>
                        <p:nvPr/>
                      </p:nvSpPr>
                      <p:spPr bwMode="auto">
                        <a:xfrm>
                          <a:off x="15017094" y="-3298985"/>
                          <a:ext cx="48606" cy="40434"/>
                        </a:xfrm>
                        <a:custGeom>
                          <a:avLst/>
                          <a:gdLst>
                            <a:gd name="T0" fmla="*/ 38100 w 24"/>
                            <a:gd name="T1" fmla="*/ 31750 h 20"/>
                            <a:gd name="T2" fmla="*/ 38100 w 24"/>
                            <a:gd name="T3" fmla="*/ 28575 h 20"/>
                            <a:gd name="T4" fmla="*/ 28575 w 24"/>
                            <a:gd name="T5" fmla="*/ 0 h 20"/>
                            <a:gd name="T6" fmla="*/ 6350 w 24"/>
                            <a:gd name="T7" fmla="*/ 0 h 20"/>
                            <a:gd name="T8" fmla="*/ 0 w 24"/>
                            <a:gd name="T9" fmla="*/ 6350 h 20"/>
                            <a:gd name="T10" fmla="*/ 38100 w 24"/>
                            <a:gd name="T11" fmla="*/ 31750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24" y="20"/>
                              </a:moveTo>
                              <a:lnTo>
                                <a:pt x="24" y="18"/>
                              </a:lnTo>
                              <a:lnTo>
                                <a:pt x="18" y="0"/>
                              </a:lnTo>
                              <a:lnTo>
                                <a:pt x="4" y="0"/>
                              </a:lnTo>
                              <a:lnTo>
                                <a:pt x="0" y="4"/>
                              </a:lnTo>
                              <a:lnTo>
                                <a:pt x="24" y="2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2" name="Freeform 72"/>
                        <p:cNvSpPr>
                          <a:spLocks/>
                        </p:cNvSpPr>
                        <p:nvPr/>
                      </p:nvSpPr>
                      <p:spPr bwMode="auto">
                        <a:xfrm>
                          <a:off x="13234887" y="-4317991"/>
                          <a:ext cx="2916340" cy="7626367"/>
                        </a:xfrm>
                        <a:custGeom>
                          <a:avLst/>
                          <a:gdLst>
                            <a:gd name="T0" fmla="*/ 2841625 w 1838"/>
                            <a:gd name="T1" fmla="*/ 1301750 h 4804"/>
                            <a:gd name="T2" fmla="*/ 2546350 w 1838"/>
                            <a:gd name="T3" fmla="*/ 1212850 h 4804"/>
                            <a:gd name="T4" fmla="*/ 2559050 w 1838"/>
                            <a:gd name="T5" fmla="*/ 1095375 h 4804"/>
                            <a:gd name="T6" fmla="*/ 2476500 w 1838"/>
                            <a:gd name="T7" fmla="*/ 993775 h 4804"/>
                            <a:gd name="T8" fmla="*/ 2524125 w 1838"/>
                            <a:gd name="T9" fmla="*/ 717550 h 4804"/>
                            <a:gd name="T10" fmla="*/ 2416175 w 1838"/>
                            <a:gd name="T11" fmla="*/ 393700 h 4804"/>
                            <a:gd name="T12" fmla="*/ 2133600 w 1838"/>
                            <a:gd name="T13" fmla="*/ 57150 h 4804"/>
                            <a:gd name="T14" fmla="*/ 1920875 w 1838"/>
                            <a:gd name="T15" fmla="*/ 12700 h 4804"/>
                            <a:gd name="T16" fmla="*/ 1651000 w 1838"/>
                            <a:gd name="T17" fmla="*/ 47625 h 4804"/>
                            <a:gd name="T18" fmla="*/ 1543050 w 1838"/>
                            <a:gd name="T19" fmla="*/ 311150 h 4804"/>
                            <a:gd name="T20" fmla="*/ 1568450 w 1838"/>
                            <a:gd name="T21" fmla="*/ 854075 h 4804"/>
                            <a:gd name="T22" fmla="*/ 1473200 w 1838"/>
                            <a:gd name="T23" fmla="*/ 1038225 h 4804"/>
                            <a:gd name="T24" fmla="*/ 1485900 w 1838"/>
                            <a:gd name="T25" fmla="*/ 1120775 h 4804"/>
                            <a:gd name="T26" fmla="*/ 1387475 w 1838"/>
                            <a:gd name="T27" fmla="*/ 1244600 h 4804"/>
                            <a:gd name="T28" fmla="*/ 1235075 w 1838"/>
                            <a:gd name="T29" fmla="*/ 1343025 h 4804"/>
                            <a:gd name="T30" fmla="*/ 1152525 w 1838"/>
                            <a:gd name="T31" fmla="*/ 1374775 h 4804"/>
                            <a:gd name="T32" fmla="*/ 1092200 w 1838"/>
                            <a:gd name="T33" fmla="*/ 1409700 h 4804"/>
                            <a:gd name="T34" fmla="*/ 1041400 w 1838"/>
                            <a:gd name="T35" fmla="*/ 1577975 h 4804"/>
                            <a:gd name="T36" fmla="*/ 974725 w 1838"/>
                            <a:gd name="T37" fmla="*/ 1663700 h 4804"/>
                            <a:gd name="T38" fmla="*/ 885825 w 1838"/>
                            <a:gd name="T39" fmla="*/ 1778000 h 4804"/>
                            <a:gd name="T40" fmla="*/ 711200 w 1838"/>
                            <a:gd name="T41" fmla="*/ 1885950 h 4804"/>
                            <a:gd name="T42" fmla="*/ 571500 w 1838"/>
                            <a:gd name="T43" fmla="*/ 1885950 h 4804"/>
                            <a:gd name="T44" fmla="*/ 352425 w 1838"/>
                            <a:gd name="T45" fmla="*/ 1758950 h 4804"/>
                            <a:gd name="T46" fmla="*/ 231775 w 1838"/>
                            <a:gd name="T47" fmla="*/ 1670050 h 4804"/>
                            <a:gd name="T48" fmla="*/ 234950 w 1838"/>
                            <a:gd name="T49" fmla="*/ 1793875 h 4804"/>
                            <a:gd name="T50" fmla="*/ 149225 w 1838"/>
                            <a:gd name="T51" fmla="*/ 1958975 h 4804"/>
                            <a:gd name="T52" fmla="*/ 28575 w 1838"/>
                            <a:gd name="T53" fmla="*/ 1939925 h 4804"/>
                            <a:gd name="T54" fmla="*/ 0 w 1838"/>
                            <a:gd name="T55" fmla="*/ 2063750 h 4804"/>
                            <a:gd name="T56" fmla="*/ 393700 w 1838"/>
                            <a:gd name="T57" fmla="*/ 2241550 h 4804"/>
                            <a:gd name="T58" fmla="*/ 765175 w 1838"/>
                            <a:gd name="T59" fmla="*/ 2324100 h 4804"/>
                            <a:gd name="T60" fmla="*/ 984250 w 1838"/>
                            <a:gd name="T61" fmla="*/ 2266950 h 4804"/>
                            <a:gd name="T62" fmla="*/ 1257300 w 1838"/>
                            <a:gd name="T63" fmla="*/ 2466975 h 4804"/>
                            <a:gd name="T64" fmla="*/ 1279525 w 1838"/>
                            <a:gd name="T65" fmla="*/ 2533650 h 4804"/>
                            <a:gd name="T66" fmla="*/ 1044575 w 1838"/>
                            <a:gd name="T67" fmla="*/ 3444875 h 4804"/>
                            <a:gd name="T68" fmla="*/ 984250 w 1838"/>
                            <a:gd name="T69" fmla="*/ 4159250 h 4804"/>
                            <a:gd name="T70" fmla="*/ 1101725 w 1838"/>
                            <a:gd name="T71" fmla="*/ 5295899 h 4804"/>
                            <a:gd name="T72" fmla="*/ 958850 w 1838"/>
                            <a:gd name="T73" fmla="*/ 6594475 h 4804"/>
                            <a:gd name="T74" fmla="*/ 723900 w 1838"/>
                            <a:gd name="T75" fmla="*/ 6804025 h 4804"/>
                            <a:gd name="T76" fmla="*/ 711200 w 1838"/>
                            <a:gd name="T77" fmla="*/ 6978650 h 4804"/>
                            <a:gd name="T78" fmla="*/ 1066800 w 1838"/>
                            <a:gd name="T79" fmla="*/ 6991350 h 4804"/>
                            <a:gd name="T80" fmla="*/ 1196975 w 1838"/>
                            <a:gd name="T81" fmla="*/ 6746875 h 4804"/>
                            <a:gd name="T82" fmla="*/ 1327150 w 1838"/>
                            <a:gd name="T83" fmla="*/ 6851650 h 4804"/>
                            <a:gd name="T84" fmla="*/ 1422400 w 1838"/>
                            <a:gd name="T85" fmla="*/ 6642100 h 4804"/>
                            <a:gd name="T86" fmla="*/ 1422400 w 1838"/>
                            <a:gd name="T87" fmla="*/ 6384924 h 4804"/>
                            <a:gd name="T88" fmla="*/ 1492250 w 1838"/>
                            <a:gd name="T89" fmla="*/ 5737224 h 4804"/>
                            <a:gd name="T90" fmla="*/ 1752600 w 1838"/>
                            <a:gd name="T91" fmla="*/ 5495924 h 4804"/>
                            <a:gd name="T92" fmla="*/ 2311400 w 1838"/>
                            <a:gd name="T93" fmla="*/ 6851650 h 4804"/>
                            <a:gd name="T94" fmla="*/ 2098675 w 1838"/>
                            <a:gd name="T95" fmla="*/ 7442200 h 4804"/>
                            <a:gd name="T96" fmla="*/ 2203450 w 1838"/>
                            <a:gd name="T97" fmla="*/ 7616825 h 4804"/>
                            <a:gd name="T98" fmla="*/ 2501900 w 1838"/>
                            <a:gd name="T99" fmla="*/ 7499350 h 4804"/>
                            <a:gd name="T100" fmla="*/ 2571750 w 1838"/>
                            <a:gd name="T101" fmla="*/ 7118350 h 4804"/>
                            <a:gd name="T102" fmla="*/ 2571750 w 1838"/>
                            <a:gd name="T103" fmla="*/ 6804025 h 4804"/>
                            <a:gd name="T104" fmla="*/ 2632075 w 1838"/>
                            <a:gd name="T105" fmla="*/ 6061074 h 4804"/>
                            <a:gd name="T106" fmla="*/ 2559050 w 1838"/>
                            <a:gd name="T107" fmla="*/ 5448299 h 4804"/>
                            <a:gd name="T108" fmla="*/ 2568575 w 1838"/>
                            <a:gd name="T109" fmla="*/ 3940175 h 4804"/>
                            <a:gd name="T110" fmla="*/ 2520950 w 1838"/>
                            <a:gd name="T111" fmla="*/ 3352800 h 4804"/>
                            <a:gd name="T112" fmla="*/ 2489200 w 1838"/>
                            <a:gd name="T113" fmla="*/ 3213099 h 4804"/>
                            <a:gd name="T114" fmla="*/ 2425700 w 1838"/>
                            <a:gd name="T115" fmla="*/ 2892425 h 4804"/>
                            <a:gd name="T116" fmla="*/ 2555875 w 1838"/>
                            <a:gd name="T117" fmla="*/ 2546350 h 4804"/>
                            <a:gd name="T118" fmla="*/ 2667000 w 1838"/>
                            <a:gd name="T119" fmla="*/ 2279650 h 4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8"/>
                            <a:gd name="T181" fmla="*/ 0 h 4804"/>
                            <a:gd name="T182" fmla="*/ 1838 w 1838"/>
                            <a:gd name="T183" fmla="*/ 4804 h 4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8" h="4804">
                              <a:moveTo>
                                <a:pt x="1828" y="888"/>
                              </a:moveTo>
                              <a:lnTo>
                                <a:pt x="1820" y="864"/>
                              </a:lnTo>
                              <a:lnTo>
                                <a:pt x="1812" y="842"/>
                              </a:lnTo>
                              <a:lnTo>
                                <a:pt x="1804" y="828"/>
                              </a:lnTo>
                              <a:lnTo>
                                <a:pt x="1790" y="820"/>
                              </a:lnTo>
                              <a:lnTo>
                                <a:pt x="1730" y="806"/>
                              </a:lnTo>
                              <a:lnTo>
                                <a:pt x="1678" y="792"/>
                              </a:lnTo>
                              <a:lnTo>
                                <a:pt x="1618" y="770"/>
                              </a:lnTo>
                              <a:lnTo>
                                <a:pt x="1604" y="764"/>
                              </a:lnTo>
                              <a:lnTo>
                                <a:pt x="1626" y="742"/>
                              </a:lnTo>
                              <a:lnTo>
                                <a:pt x="1634" y="712"/>
                              </a:lnTo>
                              <a:lnTo>
                                <a:pt x="1656" y="684"/>
                              </a:lnTo>
                              <a:lnTo>
                                <a:pt x="1634" y="690"/>
                              </a:lnTo>
                              <a:lnTo>
                                <a:pt x="1612" y="690"/>
                              </a:lnTo>
                              <a:lnTo>
                                <a:pt x="1604" y="690"/>
                              </a:lnTo>
                              <a:lnTo>
                                <a:pt x="1604" y="684"/>
                              </a:lnTo>
                              <a:lnTo>
                                <a:pt x="1590" y="662"/>
                              </a:lnTo>
                              <a:lnTo>
                                <a:pt x="1566" y="648"/>
                              </a:lnTo>
                              <a:lnTo>
                                <a:pt x="1560" y="626"/>
                              </a:lnTo>
                              <a:lnTo>
                                <a:pt x="1560" y="604"/>
                              </a:lnTo>
                              <a:lnTo>
                                <a:pt x="1566" y="574"/>
                              </a:lnTo>
                              <a:lnTo>
                                <a:pt x="1574" y="532"/>
                              </a:lnTo>
                              <a:lnTo>
                                <a:pt x="1590" y="488"/>
                              </a:lnTo>
                              <a:lnTo>
                                <a:pt x="1590" y="452"/>
                              </a:lnTo>
                              <a:lnTo>
                                <a:pt x="1590" y="414"/>
                              </a:lnTo>
                              <a:lnTo>
                                <a:pt x="1574" y="386"/>
                              </a:lnTo>
                              <a:lnTo>
                                <a:pt x="1544" y="320"/>
                              </a:lnTo>
                              <a:lnTo>
                                <a:pt x="1538" y="284"/>
                              </a:lnTo>
                              <a:lnTo>
                                <a:pt x="1522" y="248"/>
                              </a:lnTo>
                              <a:lnTo>
                                <a:pt x="1508" y="204"/>
                              </a:lnTo>
                              <a:lnTo>
                                <a:pt x="1478" y="154"/>
                              </a:lnTo>
                              <a:lnTo>
                                <a:pt x="1432" y="110"/>
                              </a:lnTo>
                              <a:lnTo>
                                <a:pt x="1388" y="66"/>
                              </a:lnTo>
                              <a:lnTo>
                                <a:pt x="1344" y="36"/>
                              </a:lnTo>
                              <a:lnTo>
                                <a:pt x="1306" y="8"/>
                              </a:lnTo>
                              <a:lnTo>
                                <a:pt x="1270" y="0"/>
                              </a:lnTo>
                              <a:lnTo>
                                <a:pt x="1254" y="8"/>
                              </a:lnTo>
                              <a:lnTo>
                                <a:pt x="1240" y="16"/>
                              </a:lnTo>
                              <a:lnTo>
                                <a:pt x="1210" y="8"/>
                              </a:lnTo>
                              <a:lnTo>
                                <a:pt x="1188" y="8"/>
                              </a:lnTo>
                              <a:lnTo>
                                <a:pt x="1174" y="16"/>
                              </a:lnTo>
                              <a:lnTo>
                                <a:pt x="1114" y="16"/>
                              </a:lnTo>
                              <a:lnTo>
                                <a:pt x="1062" y="22"/>
                              </a:lnTo>
                              <a:lnTo>
                                <a:pt x="1040" y="30"/>
                              </a:lnTo>
                              <a:lnTo>
                                <a:pt x="1018" y="44"/>
                              </a:lnTo>
                              <a:lnTo>
                                <a:pt x="1002" y="66"/>
                              </a:lnTo>
                              <a:lnTo>
                                <a:pt x="988" y="88"/>
                              </a:lnTo>
                              <a:lnTo>
                                <a:pt x="972" y="146"/>
                              </a:lnTo>
                              <a:lnTo>
                                <a:pt x="972" y="196"/>
                              </a:lnTo>
                              <a:lnTo>
                                <a:pt x="972" y="226"/>
                              </a:lnTo>
                              <a:lnTo>
                                <a:pt x="958" y="328"/>
                              </a:lnTo>
                              <a:lnTo>
                                <a:pt x="950" y="392"/>
                              </a:lnTo>
                              <a:lnTo>
                                <a:pt x="958" y="444"/>
                              </a:lnTo>
                              <a:lnTo>
                                <a:pt x="988" y="538"/>
                              </a:lnTo>
                              <a:lnTo>
                                <a:pt x="988" y="568"/>
                              </a:lnTo>
                              <a:lnTo>
                                <a:pt x="980" y="604"/>
                              </a:lnTo>
                              <a:lnTo>
                                <a:pt x="958" y="640"/>
                              </a:lnTo>
                              <a:lnTo>
                                <a:pt x="944" y="648"/>
                              </a:lnTo>
                              <a:lnTo>
                                <a:pt x="928" y="654"/>
                              </a:lnTo>
                              <a:lnTo>
                                <a:pt x="944" y="654"/>
                              </a:lnTo>
                              <a:lnTo>
                                <a:pt x="958" y="654"/>
                              </a:lnTo>
                              <a:lnTo>
                                <a:pt x="972" y="654"/>
                              </a:lnTo>
                              <a:lnTo>
                                <a:pt x="958" y="690"/>
                              </a:lnTo>
                              <a:lnTo>
                                <a:pt x="936" y="706"/>
                              </a:lnTo>
                              <a:lnTo>
                                <a:pt x="920" y="712"/>
                              </a:lnTo>
                              <a:lnTo>
                                <a:pt x="906" y="706"/>
                              </a:lnTo>
                              <a:lnTo>
                                <a:pt x="914" y="742"/>
                              </a:lnTo>
                              <a:lnTo>
                                <a:pt x="928" y="770"/>
                              </a:lnTo>
                              <a:lnTo>
                                <a:pt x="874" y="784"/>
                              </a:lnTo>
                              <a:lnTo>
                                <a:pt x="866" y="784"/>
                              </a:lnTo>
                              <a:lnTo>
                                <a:pt x="828" y="798"/>
                              </a:lnTo>
                              <a:lnTo>
                                <a:pt x="792" y="820"/>
                              </a:lnTo>
                              <a:lnTo>
                                <a:pt x="778" y="834"/>
                              </a:lnTo>
                              <a:lnTo>
                                <a:pt x="778" y="846"/>
                              </a:lnTo>
                              <a:lnTo>
                                <a:pt x="770" y="850"/>
                              </a:lnTo>
                              <a:lnTo>
                                <a:pt x="748" y="856"/>
                              </a:lnTo>
                              <a:lnTo>
                                <a:pt x="732" y="860"/>
                              </a:lnTo>
                              <a:lnTo>
                                <a:pt x="726" y="866"/>
                              </a:lnTo>
                              <a:lnTo>
                                <a:pt x="720" y="870"/>
                              </a:lnTo>
                              <a:lnTo>
                                <a:pt x="714" y="874"/>
                              </a:lnTo>
                              <a:lnTo>
                                <a:pt x="700" y="882"/>
                              </a:lnTo>
                              <a:lnTo>
                                <a:pt x="688" y="888"/>
                              </a:lnTo>
                              <a:lnTo>
                                <a:pt x="670" y="910"/>
                              </a:lnTo>
                              <a:lnTo>
                                <a:pt x="668" y="926"/>
                              </a:lnTo>
                              <a:lnTo>
                                <a:pt x="656" y="962"/>
                              </a:lnTo>
                              <a:lnTo>
                                <a:pt x="656" y="994"/>
                              </a:lnTo>
                              <a:lnTo>
                                <a:pt x="654" y="1024"/>
                              </a:lnTo>
                              <a:lnTo>
                                <a:pt x="654" y="1044"/>
                              </a:lnTo>
                              <a:lnTo>
                                <a:pt x="644" y="1048"/>
                              </a:lnTo>
                              <a:lnTo>
                                <a:pt x="614" y="1048"/>
                              </a:lnTo>
                              <a:lnTo>
                                <a:pt x="608" y="1064"/>
                              </a:lnTo>
                              <a:lnTo>
                                <a:pt x="600" y="1088"/>
                              </a:lnTo>
                              <a:lnTo>
                                <a:pt x="586" y="1104"/>
                              </a:lnTo>
                              <a:lnTo>
                                <a:pt x="578" y="1114"/>
                              </a:lnTo>
                              <a:lnTo>
                                <a:pt x="558" y="1120"/>
                              </a:lnTo>
                              <a:lnTo>
                                <a:pt x="530" y="1124"/>
                              </a:lnTo>
                              <a:lnTo>
                                <a:pt x="498" y="1134"/>
                              </a:lnTo>
                              <a:lnTo>
                                <a:pt x="482" y="1150"/>
                              </a:lnTo>
                              <a:lnTo>
                                <a:pt x="456" y="1176"/>
                              </a:lnTo>
                              <a:lnTo>
                                <a:pt x="448" y="1188"/>
                              </a:lnTo>
                              <a:lnTo>
                                <a:pt x="434" y="1202"/>
                              </a:lnTo>
                              <a:lnTo>
                                <a:pt x="424" y="1208"/>
                              </a:lnTo>
                              <a:lnTo>
                                <a:pt x="410" y="1212"/>
                              </a:lnTo>
                              <a:lnTo>
                                <a:pt x="392" y="1206"/>
                              </a:lnTo>
                              <a:lnTo>
                                <a:pt x="360" y="1188"/>
                              </a:lnTo>
                              <a:lnTo>
                                <a:pt x="332" y="1174"/>
                              </a:lnTo>
                              <a:lnTo>
                                <a:pt x="302" y="1162"/>
                              </a:lnTo>
                              <a:lnTo>
                                <a:pt x="266" y="1138"/>
                              </a:lnTo>
                              <a:lnTo>
                                <a:pt x="250" y="1128"/>
                              </a:lnTo>
                              <a:lnTo>
                                <a:pt x="222" y="1108"/>
                              </a:lnTo>
                              <a:lnTo>
                                <a:pt x="196" y="1090"/>
                              </a:lnTo>
                              <a:lnTo>
                                <a:pt x="182" y="1080"/>
                              </a:lnTo>
                              <a:lnTo>
                                <a:pt x="168" y="1064"/>
                              </a:lnTo>
                              <a:lnTo>
                                <a:pt x="146" y="1052"/>
                              </a:lnTo>
                              <a:lnTo>
                                <a:pt x="138" y="1060"/>
                              </a:lnTo>
                              <a:lnTo>
                                <a:pt x="160" y="1082"/>
                              </a:lnTo>
                              <a:lnTo>
                                <a:pt x="154" y="1106"/>
                              </a:lnTo>
                              <a:lnTo>
                                <a:pt x="148" y="1130"/>
                              </a:lnTo>
                              <a:lnTo>
                                <a:pt x="138" y="1158"/>
                              </a:lnTo>
                              <a:lnTo>
                                <a:pt x="126" y="1186"/>
                              </a:lnTo>
                              <a:lnTo>
                                <a:pt x="110" y="1212"/>
                              </a:lnTo>
                              <a:lnTo>
                                <a:pt x="102" y="1224"/>
                              </a:lnTo>
                              <a:lnTo>
                                <a:pt x="94" y="1234"/>
                              </a:lnTo>
                              <a:lnTo>
                                <a:pt x="84" y="1240"/>
                              </a:lnTo>
                              <a:lnTo>
                                <a:pt x="74" y="1246"/>
                              </a:lnTo>
                              <a:lnTo>
                                <a:pt x="34" y="1194"/>
                              </a:lnTo>
                              <a:lnTo>
                                <a:pt x="18" y="1222"/>
                              </a:lnTo>
                              <a:lnTo>
                                <a:pt x="8" y="1248"/>
                              </a:lnTo>
                              <a:lnTo>
                                <a:pt x="4" y="1262"/>
                              </a:lnTo>
                              <a:lnTo>
                                <a:pt x="0" y="1276"/>
                              </a:lnTo>
                              <a:lnTo>
                                <a:pt x="0" y="1288"/>
                              </a:lnTo>
                              <a:lnTo>
                                <a:pt x="0" y="1300"/>
                              </a:lnTo>
                              <a:lnTo>
                                <a:pt x="80" y="1340"/>
                              </a:lnTo>
                              <a:lnTo>
                                <a:pt x="120" y="1356"/>
                              </a:lnTo>
                              <a:lnTo>
                                <a:pt x="166" y="1374"/>
                              </a:lnTo>
                              <a:lnTo>
                                <a:pt x="216" y="1394"/>
                              </a:lnTo>
                              <a:lnTo>
                                <a:pt x="248" y="1412"/>
                              </a:lnTo>
                              <a:lnTo>
                                <a:pt x="304" y="1426"/>
                              </a:lnTo>
                              <a:lnTo>
                                <a:pt x="342" y="1456"/>
                              </a:lnTo>
                              <a:lnTo>
                                <a:pt x="372" y="1466"/>
                              </a:lnTo>
                              <a:lnTo>
                                <a:pt x="462" y="1466"/>
                              </a:lnTo>
                              <a:lnTo>
                                <a:pt x="482" y="1464"/>
                              </a:lnTo>
                              <a:lnTo>
                                <a:pt x="504" y="1456"/>
                              </a:lnTo>
                              <a:lnTo>
                                <a:pt x="526" y="1450"/>
                              </a:lnTo>
                              <a:lnTo>
                                <a:pt x="560" y="1438"/>
                              </a:lnTo>
                              <a:lnTo>
                                <a:pt x="596" y="1432"/>
                              </a:lnTo>
                              <a:lnTo>
                                <a:pt x="620" y="1428"/>
                              </a:lnTo>
                              <a:lnTo>
                                <a:pt x="644" y="1422"/>
                              </a:lnTo>
                              <a:lnTo>
                                <a:pt x="654" y="1414"/>
                              </a:lnTo>
                              <a:lnTo>
                                <a:pt x="674" y="1406"/>
                              </a:lnTo>
                              <a:lnTo>
                                <a:pt x="788" y="1320"/>
                              </a:lnTo>
                              <a:lnTo>
                                <a:pt x="792" y="1554"/>
                              </a:lnTo>
                              <a:lnTo>
                                <a:pt x="800" y="1546"/>
                              </a:lnTo>
                              <a:lnTo>
                                <a:pt x="814" y="1546"/>
                              </a:lnTo>
                              <a:lnTo>
                                <a:pt x="822" y="1626"/>
                              </a:lnTo>
                              <a:lnTo>
                                <a:pt x="806" y="1618"/>
                              </a:lnTo>
                              <a:lnTo>
                                <a:pt x="806" y="1596"/>
                              </a:lnTo>
                              <a:lnTo>
                                <a:pt x="792" y="1582"/>
                              </a:lnTo>
                              <a:lnTo>
                                <a:pt x="682" y="2066"/>
                              </a:lnTo>
                              <a:lnTo>
                                <a:pt x="688" y="2082"/>
                              </a:lnTo>
                              <a:lnTo>
                                <a:pt x="680" y="2112"/>
                              </a:lnTo>
                              <a:lnTo>
                                <a:pt x="658" y="2170"/>
                              </a:lnTo>
                              <a:lnTo>
                                <a:pt x="628" y="2264"/>
                              </a:lnTo>
                              <a:lnTo>
                                <a:pt x="620" y="2308"/>
                              </a:lnTo>
                              <a:lnTo>
                                <a:pt x="620" y="2358"/>
                              </a:lnTo>
                              <a:lnTo>
                                <a:pt x="628" y="2388"/>
                              </a:lnTo>
                              <a:lnTo>
                                <a:pt x="620" y="2620"/>
                              </a:lnTo>
                              <a:lnTo>
                                <a:pt x="620" y="2924"/>
                              </a:lnTo>
                              <a:lnTo>
                                <a:pt x="612" y="3142"/>
                              </a:lnTo>
                              <a:lnTo>
                                <a:pt x="606" y="3286"/>
                              </a:lnTo>
                              <a:lnTo>
                                <a:pt x="680" y="3330"/>
                              </a:lnTo>
                              <a:lnTo>
                                <a:pt x="694" y="3336"/>
                              </a:lnTo>
                              <a:lnTo>
                                <a:pt x="688" y="3986"/>
                              </a:lnTo>
                              <a:lnTo>
                                <a:pt x="664" y="4052"/>
                              </a:lnTo>
                              <a:lnTo>
                                <a:pt x="642" y="4104"/>
                              </a:lnTo>
                              <a:lnTo>
                                <a:pt x="620" y="4132"/>
                              </a:lnTo>
                              <a:lnTo>
                                <a:pt x="604" y="4154"/>
                              </a:lnTo>
                              <a:lnTo>
                                <a:pt x="574" y="4184"/>
                              </a:lnTo>
                              <a:lnTo>
                                <a:pt x="552" y="4214"/>
                              </a:lnTo>
                              <a:lnTo>
                                <a:pt x="508" y="4242"/>
                              </a:lnTo>
                              <a:lnTo>
                                <a:pt x="478" y="4272"/>
                              </a:lnTo>
                              <a:lnTo>
                                <a:pt x="456" y="4286"/>
                              </a:lnTo>
                              <a:lnTo>
                                <a:pt x="448" y="4294"/>
                              </a:lnTo>
                              <a:lnTo>
                                <a:pt x="440" y="4322"/>
                              </a:lnTo>
                              <a:lnTo>
                                <a:pt x="434" y="4352"/>
                              </a:lnTo>
                              <a:lnTo>
                                <a:pt x="440" y="4366"/>
                              </a:lnTo>
                              <a:lnTo>
                                <a:pt x="448" y="4396"/>
                              </a:lnTo>
                              <a:lnTo>
                                <a:pt x="456" y="4410"/>
                              </a:lnTo>
                              <a:lnTo>
                                <a:pt x="462" y="4426"/>
                              </a:lnTo>
                              <a:lnTo>
                                <a:pt x="568" y="4418"/>
                              </a:lnTo>
                              <a:lnTo>
                                <a:pt x="642" y="4410"/>
                              </a:lnTo>
                              <a:lnTo>
                                <a:pt x="672" y="4404"/>
                              </a:lnTo>
                              <a:lnTo>
                                <a:pt x="688" y="4388"/>
                              </a:lnTo>
                              <a:lnTo>
                                <a:pt x="702" y="4360"/>
                              </a:lnTo>
                              <a:lnTo>
                                <a:pt x="724" y="4322"/>
                              </a:lnTo>
                              <a:lnTo>
                                <a:pt x="746" y="4264"/>
                              </a:lnTo>
                              <a:lnTo>
                                <a:pt x="754" y="4250"/>
                              </a:lnTo>
                              <a:lnTo>
                                <a:pt x="762" y="4228"/>
                              </a:lnTo>
                              <a:lnTo>
                                <a:pt x="784" y="4206"/>
                              </a:lnTo>
                              <a:lnTo>
                                <a:pt x="828" y="4184"/>
                              </a:lnTo>
                              <a:lnTo>
                                <a:pt x="852" y="4162"/>
                              </a:lnTo>
                              <a:lnTo>
                                <a:pt x="836" y="4316"/>
                              </a:lnTo>
                              <a:lnTo>
                                <a:pt x="852" y="4330"/>
                              </a:lnTo>
                              <a:lnTo>
                                <a:pt x="874" y="4322"/>
                              </a:lnTo>
                              <a:lnTo>
                                <a:pt x="880" y="4258"/>
                              </a:lnTo>
                              <a:lnTo>
                                <a:pt x="888" y="4206"/>
                              </a:lnTo>
                              <a:lnTo>
                                <a:pt x="896" y="4184"/>
                              </a:lnTo>
                              <a:lnTo>
                                <a:pt x="904" y="4162"/>
                              </a:lnTo>
                              <a:lnTo>
                                <a:pt x="910" y="4148"/>
                              </a:lnTo>
                              <a:lnTo>
                                <a:pt x="918" y="4126"/>
                              </a:lnTo>
                              <a:lnTo>
                                <a:pt x="910" y="4074"/>
                              </a:lnTo>
                              <a:lnTo>
                                <a:pt x="896" y="4022"/>
                              </a:lnTo>
                              <a:lnTo>
                                <a:pt x="880" y="3994"/>
                              </a:lnTo>
                              <a:lnTo>
                                <a:pt x="874" y="3964"/>
                              </a:lnTo>
                              <a:lnTo>
                                <a:pt x="874" y="3892"/>
                              </a:lnTo>
                              <a:lnTo>
                                <a:pt x="918" y="3724"/>
                              </a:lnTo>
                              <a:lnTo>
                                <a:pt x="940" y="3614"/>
                              </a:lnTo>
                              <a:lnTo>
                                <a:pt x="948" y="3556"/>
                              </a:lnTo>
                              <a:lnTo>
                                <a:pt x="948" y="3468"/>
                              </a:lnTo>
                              <a:lnTo>
                                <a:pt x="954" y="3424"/>
                              </a:lnTo>
                              <a:lnTo>
                                <a:pt x="1038" y="3446"/>
                              </a:lnTo>
                              <a:lnTo>
                                <a:pt x="1104" y="3462"/>
                              </a:lnTo>
                              <a:lnTo>
                                <a:pt x="1208" y="3482"/>
                              </a:lnTo>
                              <a:lnTo>
                                <a:pt x="1268" y="3496"/>
                              </a:lnTo>
                              <a:lnTo>
                                <a:pt x="1326" y="3496"/>
                              </a:lnTo>
                              <a:lnTo>
                                <a:pt x="1456" y="4118"/>
                              </a:lnTo>
                              <a:lnTo>
                                <a:pt x="1456" y="4316"/>
                              </a:lnTo>
                              <a:lnTo>
                                <a:pt x="1448" y="4360"/>
                              </a:lnTo>
                              <a:lnTo>
                                <a:pt x="1440" y="4374"/>
                              </a:lnTo>
                              <a:lnTo>
                                <a:pt x="1388" y="4572"/>
                              </a:lnTo>
                              <a:lnTo>
                                <a:pt x="1344" y="4652"/>
                              </a:lnTo>
                              <a:lnTo>
                                <a:pt x="1322" y="4688"/>
                              </a:lnTo>
                              <a:lnTo>
                                <a:pt x="1314" y="4718"/>
                              </a:lnTo>
                              <a:lnTo>
                                <a:pt x="1314" y="4740"/>
                              </a:lnTo>
                              <a:lnTo>
                                <a:pt x="1322" y="4784"/>
                              </a:lnTo>
                              <a:lnTo>
                                <a:pt x="1344" y="4790"/>
                              </a:lnTo>
                              <a:lnTo>
                                <a:pt x="1388" y="4798"/>
                              </a:lnTo>
                              <a:lnTo>
                                <a:pt x="1448" y="4804"/>
                              </a:lnTo>
                              <a:lnTo>
                                <a:pt x="1478" y="4798"/>
                              </a:lnTo>
                              <a:lnTo>
                                <a:pt x="1508" y="4790"/>
                              </a:lnTo>
                              <a:lnTo>
                                <a:pt x="1560" y="4754"/>
                              </a:lnTo>
                              <a:lnTo>
                                <a:pt x="1576" y="4724"/>
                              </a:lnTo>
                              <a:lnTo>
                                <a:pt x="1598" y="4666"/>
                              </a:lnTo>
                              <a:lnTo>
                                <a:pt x="1604" y="4630"/>
                              </a:lnTo>
                              <a:lnTo>
                                <a:pt x="1604" y="4542"/>
                              </a:lnTo>
                              <a:lnTo>
                                <a:pt x="1620" y="4476"/>
                              </a:lnTo>
                              <a:lnTo>
                                <a:pt x="1620" y="4484"/>
                              </a:lnTo>
                              <a:lnTo>
                                <a:pt x="1634" y="4492"/>
                              </a:lnTo>
                              <a:lnTo>
                                <a:pt x="1650" y="4476"/>
                              </a:lnTo>
                              <a:lnTo>
                                <a:pt x="1642" y="4382"/>
                              </a:lnTo>
                              <a:lnTo>
                                <a:pt x="1620" y="4280"/>
                              </a:lnTo>
                              <a:lnTo>
                                <a:pt x="1620" y="4286"/>
                              </a:lnTo>
                              <a:lnTo>
                                <a:pt x="1612" y="4242"/>
                              </a:lnTo>
                              <a:lnTo>
                                <a:pt x="1612" y="4110"/>
                              </a:lnTo>
                              <a:lnTo>
                                <a:pt x="1628" y="4030"/>
                              </a:lnTo>
                              <a:lnTo>
                                <a:pt x="1650" y="3898"/>
                              </a:lnTo>
                              <a:lnTo>
                                <a:pt x="1658" y="3818"/>
                              </a:lnTo>
                              <a:lnTo>
                                <a:pt x="1664" y="3724"/>
                              </a:lnTo>
                              <a:lnTo>
                                <a:pt x="1658" y="3636"/>
                              </a:lnTo>
                              <a:lnTo>
                                <a:pt x="1650" y="3540"/>
                              </a:lnTo>
                              <a:lnTo>
                                <a:pt x="1628" y="3460"/>
                              </a:lnTo>
                              <a:lnTo>
                                <a:pt x="1612" y="3432"/>
                              </a:lnTo>
                              <a:lnTo>
                                <a:pt x="1604" y="3416"/>
                              </a:lnTo>
                              <a:lnTo>
                                <a:pt x="1604" y="3070"/>
                              </a:lnTo>
                              <a:lnTo>
                                <a:pt x="1610" y="2888"/>
                              </a:lnTo>
                              <a:lnTo>
                                <a:pt x="1618" y="2706"/>
                              </a:lnTo>
                              <a:lnTo>
                                <a:pt x="1618" y="2482"/>
                              </a:lnTo>
                              <a:lnTo>
                                <a:pt x="1640" y="2474"/>
                              </a:lnTo>
                              <a:lnTo>
                                <a:pt x="1664" y="2460"/>
                              </a:lnTo>
                              <a:lnTo>
                                <a:pt x="1628" y="2288"/>
                              </a:lnTo>
                              <a:lnTo>
                                <a:pt x="1626" y="2288"/>
                              </a:lnTo>
                              <a:lnTo>
                                <a:pt x="1588" y="2112"/>
                              </a:lnTo>
                              <a:lnTo>
                                <a:pt x="1590" y="2114"/>
                              </a:lnTo>
                              <a:lnTo>
                                <a:pt x="1572" y="2022"/>
                              </a:lnTo>
                              <a:lnTo>
                                <a:pt x="1570" y="2022"/>
                              </a:lnTo>
                              <a:lnTo>
                                <a:pt x="1568" y="2024"/>
                              </a:lnTo>
                              <a:lnTo>
                                <a:pt x="1566" y="2010"/>
                              </a:lnTo>
                              <a:lnTo>
                                <a:pt x="1544" y="1944"/>
                              </a:lnTo>
                              <a:lnTo>
                                <a:pt x="1528" y="1894"/>
                              </a:lnTo>
                              <a:lnTo>
                                <a:pt x="1522" y="1842"/>
                              </a:lnTo>
                              <a:lnTo>
                                <a:pt x="1528" y="1822"/>
                              </a:lnTo>
                              <a:lnTo>
                                <a:pt x="1536" y="1792"/>
                              </a:lnTo>
                              <a:lnTo>
                                <a:pt x="1566" y="1720"/>
                              </a:lnTo>
                              <a:lnTo>
                                <a:pt x="1588" y="1674"/>
                              </a:lnTo>
                              <a:lnTo>
                                <a:pt x="1598" y="1644"/>
                              </a:lnTo>
                              <a:lnTo>
                                <a:pt x="1610" y="1604"/>
                              </a:lnTo>
                              <a:lnTo>
                                <a:pt x="1626" y="1560"/>
                              </a:lnTo>
                              <a:lnTo>
                                <a:pt x="1648" y="1502"/>
                              </a:lnTo>
                              <a:lnTo>
                                <a:pt x="1678" y="1444"/>
                              </a:lnTo>
                              <a:lnTo>
                                <a:pt x="1680" y="1436"/>
                              </a:lnTo>
                              <a:lnTo>
                                <a:pt x="1838" y="908"/>
                              </a:lnTo>
                              <a:lnTo>
                                <a:pt x="1828" y="888"/>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3" name="Freeform 73"/>
                        <p:cNvSpPr>
                          <a:spLocks/>
                        </p:cNvSpPr>
                        <p:nvPr/>
                      </p:nvSpPr>
                      <p:spPr bwMode="auto">
                        <a:xfrm>
                          <a:off x="14482432" y="-1851352"/>
                          <a:ext cx="8098" cy="40439"/>
                        </a:xfrm>
                        <a:custGeom>
                          <a:avLst/>
                          <a:gdLst>
                            <a:gd name="T0" fmla="*/ 0 w 8"/>
                            <a:gd name="T1" fmla="*/ 9525 h 28"/>
                            <a:gd name="T2" fmla="*/ 0 w 8"/>
                            <a:gd name="T3" fmla="*/ 44450 h 28"/>
                            <a:gd name="T4" fmla="*/ 12700 w 8"/>
                            <a:gd name="T5" fmla="*/ 44450 h 28"/>
                            <a:gd name="T6" fmla="*/ 12700 w 8"/>
                            <a:gd name="T7" fmla="*/ 0 h 28"/>
                            <a:gd name="T8" fmla="*/ 0 w 8"/>
                            <a:gd name="T9" fmla="*/ 9525 h 28"/>
                            <a:gd name="T10" fmla="*/ 0 60000 65536"/>
                            <a:gd name="T11" fmla="*/ 0 60000 65536"/>
                            <a:gd name="T12" fmla="*/ 0 60000 65536"/>
                            <a:gd name="T13" fmla="*/ 0 60000 65536"/>
                            <a:gd name="T14" fmla="*/ 0 60000 65536"/>
                            <a:gd name="T15" fmla="*/ 0 w 8"/>
                            <a:gd name="T16" fmla="*/ 0 h 28"/>
                            <a:gd name="T17" fmla="*/ 8 w 8"/>
                            <a:gd name="T18" fmla="*/ 28 h 28"/>
                          </a:gdLst>
                          <a:ahLst/>
                          <a:cxnLst>
                            <a:cxn ang="T10">
                              <a:pos x="T0" y="T1"/>
                            </a:cxn>
                            <a:cxn ang="T11">
                              <a:pos x="T2" y="T3"/>
                            </a:cxn>
                            <a:cxn ang="T12">
                              <a:pos x="T4" y="T5"/>
                            </a:cxn>
                            <a:cxn ang="T13">
                              <a:pos x="T6" y="T7"/>
                            </a:cxn>
                            <a:cxn ang="T14">
                              <a:pos x="T8" y="T9"/>
                            </a:cxn>
                          </a:cxnLst>
                          <a:rect l="T15" t="T16" r="T17" b="T18"/>
                          <a:pathLst>
                            <a:path w="8" h="28">
                              <a:moveTo>
                                <a:pt x="0" y="6"/>
                              </a:moveTo>
                              <a:lnTo>
                                <a:pt x="0" y="28"/>
                              </a:lnTo>
                              <a:lnTo>
                                <a:pt x="8" y="28"/>
                              </a:lnTo>
                              <a:lnTo>
                                <a:pt x="8" y="0"/>
                              </a:lnTo>
                              <a:lnTo>
                                <a:pt x="0" y="6"/>
                              </a:lnTo>
                              <a:close/>
                            </a:path>
                          </a:pathLst>
                        </a:custGeom>
                        <a:solidFill>
                          <a:srgbClr val="ACACAC"/>
                        </a:solidFill>
                        <a:ln w="9525">
                          <a:noFill/>
                          <a:round/>
                          <a:headEnd/>
                          <a:tailEnd/>
                        </a:ln>
                      </p:spPr>
                      <p:txBody>
                        <a:bodyPr/>
                        <a:lstStyle/>
                        <a:p>
                          <a:endParaRPr lang="nb-NO" sz="1400">
                            <a:solidFill>
                              <a:srgbClr val="000000"/>
                            </a:solidFill>
                            <a:latin typeface="Calibri" pitchFamily="34" charset="0"/>
                          </a:endParaRPr>
                        </a:p>
                      </p:txBody>
                    </p:sp>
                    <p:sp>
                      <p:nvSpPr>
                        <p:cNvPr id="124" name="Freeform 74"/>
                        <p:cNvSpPr>
                          <a:spLocks/>
                        </p:cNvSpPr>
                        <p:nvPr/>
                      </p:nvSpPr>
                      <p:spPr bwMode="auto">
                        <a:xfrm>
                          <a:off x="14490530" y="-1867527"/>
                          <a:ext cx="48606" cy="129398"/>
                        </a:xfrm>
                        <a:custGeom>
                          <a:avLst/>
                          <a:gdLst>
                            <a:gd name="T0" fmla="*/ 22225 w 30"/>
                            <a:gd name="T1" fmla="*/ 114300 h 80"/>
                            <a:gd name="T2" fmla="*/ 47625 w 30"/>
                            <a:gd name="T3" fmla="*/ 127000 h 80"/>
                            <a:gd name="T4" fmla="*/ 34925 w 30"/>
                            <a:gd name="T5" fmla="*/ 0 h 80"/>
                            <a:gd name="T6" fmla="*/ 12700 w 30"/>
                            <a:gd name="T7" fmla="*/ 0 h 80"/>
                            <a:gd name="T8" fmla="*/ 0 w 30"/>
                            <a:gd name="T9" fmla="*/ 12700 h 80"/>
                            <a:gd name="T10" fmla="*/ 0 w 30"/>
                            <a:gd name="T11" fmla="*/ 57150 h 80"/>
                            <a:gd name="T12" fmla="*/ 22225 w 30"/>
                            <a:gd name="T13" fmla="*/ 79375 h 80"/>
                            <a:gd name="T14" fmla="*/ 22225 w 30"/>
                            <a:gd name="T15" fmla="*/ 114300 h 8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80"/>
                            <a:gd name="T26" fmla="*/ 30 w 3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80">
                              <a:moveTo>
                                <a:pt x="14" y="72"/>
                              </a:moveTo>
                              <a:lnTo>
                                <a:pt x="30" y="80"/>
                              </a:lnTo>
                              <a:lnTo>
                                <a:pt x="22" y="0"/>
                              </a:lnTo>
                              <a:lnTo>
                                <a:pt x="8" y="0"/>
                              </a:lnTo>
                              <a:lnTo>
                                <a:pt x="0" y="8"/>
                              </a:lnTo>
                              <a:lnTo>
                                <a:pt x="0" y="36"/>
                              </a:lnTo>
                              <a:lnTo>
                                <a:pt x="14" y="50"/>
                              </a:lnTo>
                              <a:lnTo>
                                <a:pt x="14" y="72"/>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5" name="Freeform 75"/>
                        <p:cNvSpPr>
                          <a:spLocks/>
                        </p:cNvSpPr>
                        <p:nvPr/>
                      </p:nvSpPr>
                      <p:spPr bwMode="auto">
                        <a:xfrm>
                          <a:off x="15648968" y="-1058792"/>
                          <a:ext cx="24300" cy="97048"/>
                        </a:xfrm>
                        <a:custGeom>
                          <a:avLst/>
                          <a:gdLst>
                            <a:gd name="T0" fmla="*/ 19050 w 18"/>
                            <a:gd name="T1" fmla="*/ 63500 h 64"/>
                            <a:gd name="T2" fmla="*/ 6350 w 18"/>
                            <a:gd name="T3" fmla="*/ 6350 h 64"/>
                            <a:gd name="T4" fmla="*/ 0 w 18"/>
                            <a:gd name="T5" fmla="*/ 0 h 64"/>
                            <a:gd name="T6" fmla="*/ 0 w 18"/>
                            <a:gd name="T7" fmla="*/ 38100 h 64"/>
                            <a:gd name="T8" fmla="*/ 22225 w 18"/>
                            <a:gd name="T9" fmla="*/ 101600 h 64"/>
                            <a:gd name="T10" fmla="*/ 28575 w 18"/>
                            <a:gd name="T11" fmla="*/ 101600 h 64"/>
                            <a:gd name="T12" fmla="*/ 19050 w 18"/>
                            <a:gd name="T13" fmla="*/ 63500 h 64"/>
                            <a:gd name="T14" fmla="*/ 0 60000 65536"/>
                            <a:gd name="T15" fmla="*/ 0 60000 65536"/>
                            <a:gd name="T16" fmla="*/ 0 60000 65536"/>
                            <a:gd name="T17" fmla="*/ 0 60000 65536"/>
                            <a:gd name="T18" fmla="*/ 0 60000 65536"/>
                            <a:gd name="T19" fmla="*/ 0 60000 65536"/>
                            <a:gd name="T20" fmla="*/ 0 60000 65536"/>
                            <a:gd name="T21" fmla="*/ 0 w 18"/>
                            <a:gd name="T22" fmla="*/ 0 h 64"/>
                            <a:gd name="T23" fmla="*/ 18 w 1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4">
                              <a:moveTo>
                                <a:pt x="12" y="40"/>
                              </a:moveTo>
                              <a:lnTo>
                                <a:pt x="4" y="4"/>
                              </a:lnTo>
                              <a:lnTo>
                                <a:pt x="0" y="0"/>
                              </a:lnTo>
                              <a:lnTo>
                                <a:pt x="0" y="24"/>
                              </a:lnTo>
                              <a:lnTo>
                                <a:pt x="14" y="64"/>
                              </a:lnTo>
                              <a:lnTo>
                                <a:pt x="18" y="64"/>
                              </a:lnTo>
                              <a:lnTo>
                                <a:pt x="12" y="4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26" name="Freeform 76"/>
                        <p:cNvSpPr>
                          <a:spLocks/>
                        </p:cNvSpPr>
                        <p:nvPr/>
                      </p:nvSpPr>
                      <p:spPr bwMode="auto">
                        <a:xfrm>
                          <a:off x="14830770" y="-4172419"/>
                          <a:ext cx="656179" cy="1318235"/>
                        </a:xfrm>
                        <a:custGeom>
                          <a:avLst/>
                          <a:gdLst>
                            <a:gd name="T0" fmla="*/ 225425 w 420"/>
                            <a:gd name="T1" fmla="*/ 1006475 h 836"/>
                            <a:gd name="T2" fmla="*/ 222250 w 420"/>
                            <a:gd name="T3" fmla="*/ 1009650 h 836"/>
                            <a:gd name="T4" fmla="*/ 212725 w 420"/>
                            <a:gd name="T5" fmla="*/ 1041400 h 836"/>
                            <a:gd name="T6" fmla="*/ 174625 w 420"/>
                            <a:gd name="T7" fmla="*/ 1066800 h 836"/>
                            <a:gd name="T8" fmla="*/ 127000 w 420"/>
                            <a:gd name="T9" fmla="*/ 1076325 h 836"/>
                            <a:gd name="T10" fmla="*/ 127000 w 420"/>
                            <a:gd name="T11" fmla="*/ 1111250 h 836"/>
                            <a:gd name="T12" fmla="*/ 127000 w 420"/>
                            <a:gd name="T13" fmla="*/ 1146175 h 836"/>
                            <a:gd name="T14" fmla="*/ 139700 w 420"/>
                            <a:gd name="T15" fmla="*/ 1168400 h 836"/>
                            <a:gd name="T16" fmla="*/ 165100 w 420"/>
                            <a:gd name="T17" fmla="*/ 1203325 h 836"/>
                            <a:gd name="T18" fmla="*/ 174625 w 420"/>
                            <a:gd name="T19" fmla="*/ 1260475 h 836"/>
                            <a:gd name="T20" fmla="*/ 200025 w 420"/>
                            <a:gd name="T21" fmla="*/ 1327150 h 836"/>
                            <a:gd name="T22" fmla="*/ 225425 w 420"/>
                            <a:gd name="T23" fmla="*/ 1317625 h 836"/>
                            <a:gd name="T24" fmla="*/ 200025 w 420"/>
                            <a:gd name="T25" fmla="*/ 1295400 h 836"/>
                            <a:gd name="T26" fmla="*/ 200025 w 420"/>
                            <a:gd name="T27" fmla="*/ 1260475 h 836"/>
                            <a:gd name="T28" fmla="*/ 225425 w 420"/>
                            <a:gd name="T29" fmla="*/ 1225550 h 836"/>
                            <a:gd name="T30" fmla="*/ 260350 w 420"/>
                            <a:gd name="T31" fmla="*/ 1203325 h 836"/>
                            <a:gd name="T32" fmla="*/ 320675 w 420"/>
                            <a:gd name="T33" fmla="*/ 1168400 h 836"/>
                            <a:gd name="T34" fmla="*/ 438150 w 420"/>
                            <a:gd name="T35" fmla="*/ 1111250 h 836"/>
                            <a:gd name="T36" fmla="*/ 498475 w 420"/>
                            <a:gd name="T37" fmla="*/ 1076325 h 836"/>
                            <a:gd name="T38" fmla="*/ 533400 w 420"/>
                            <a:gd name="T39" fmla="*/ 1041400 h 836"/>
                            <a:gd name="T40" fmla="*/ 581025 w 420"/>
                            <a:gd name="T41" fmla="*/ 996950 h 836"/>
                            <a:gd name="T42" fmla="*/ 619125 w 420"/>
                            <a:gd name="T43" fmla="*/ 962025 h 836"/>
                            <a:gd name="T44" fmla="*/ 619125 w 420"/>
                            <a:gd name="T45" fmla="*/ 955675 h 836"/>
                            <a:gd name="T46" fmla="*/ 619125 w 420"/>
                            <a:gd name="T47" fmla="*/ 952500 h 836"/>
                            <a:gd name="T48" fmla="*/ 619125 w 420"/>
                            <a:gd name="T49" fmla="*/ 952500 h 836"/>
                            <a:gd name="T50" fmla="*/ 631825 w 420"/>
                            <a:gd name="T51" fmla="*/ 800100 h 836"/>
                            <a:gd name="T52" fmla="*/ 641350 w 420"/>
                            <a:gd name="T53" fmla="*/ 685800 h 836"/>
                            <a:gd name="T54" fmla="*/ 666750 w 420"/>
                            <a:gd name="T55" fmla="*/ 606425 h 836"/>
                            <a:gd name="T56" fmla="*/ 641350 w 420"/>
                            <a:gd name="T57" fmla="*/ 584200 h 836"/>
                            <a:gd name="T58" fmla="*/ 619125 w 420"/>
                            <a:gd name="T59" fmla="*/ 536575 h 836"/>
                            <a:gd name="T60" fmla="*/ 615950 w 420"/>
                            <a:gd name="T61" fmla="*/ 533400 h 836"/>
                            <a:gd name="T62" fmla="*/ 600075 w 420"/>
                            <a:gd name="T63" fmla="*/ 476250 h 836"/>
                            <a:gd name="T64" fmla="*/ 587375 w 420"/>
                            <a:gd name="T65" fmla="*/ 384175 h 836"/>
                            <a:gd name="T66" fmla="*/ 577850 w 420"/>
                            <a:gd name="T67" fmla="*/ 288925 h 836"/>
                            <a:gd name="T68" fmla="*/ 577850 w 420"/>
                            <a:gd name="T69" fmla="*/ 244475 h 836"/>
                            <a:gd name="T70" fmla="*/ 565150 w 420"/>
                            <a:gd name="T71" fmla="*/ 196850 h 836"/>
                            <a:gd name="T72" fmla="*/ 530225 w 420"/>
                            <a:gd name="T73" fmla="*/ 152400 h 836"/>
                            <a:gd name="T74" fmla="*/ 504825 w 420"/>
                            <a:gd name="T75" fmla="*/ 104775 h 836"/>
                            <a:gd name="T76" fmla="*/ 469900 w 420"/>
                            <a:gd name="T77" fmla="*/ 69850 h 836"/>
                            <a:gd name="T78" fmla="*/ 425450 w 420"/>
                            <a:gd name="T79" fmla="*/ 34925 h 836"/>
                            <a:gd name="T80" fmla="*/ 387350 w 420"/>
                            <a:gd name="T81" fmla="*/ 12700 h 836"/>
                            <a:gd name="T82" fmla="*/ 342900 w 420"/>
                            <a:gd name="T83" fmla="*/ 0 h 836"/>
                            <a:gd name="T84" fmla="*/ 260350 w 420"/>
                            <a:gd name="T85" fmla="*/ 12700 h 836"/>
                            <a:gd name="T86" fmla="*/ 187325 w 420"/>
                            <a:gd name="T87" fmla="*/ 34925 h 836"/>
                            <a:gd name="T88" fmla="*/ 130175 w 420"/>
                            <a:gd name="T89" fmla="*/ 69850 h 836"/>
                            <a:gd name="T90" fmla="*/ 82550 w 420"/>
                            <a:gd name="T91" fmla="*/ 117475 h 836"/>
                            <a:gd name="T92" fmla="*/ 47625 w 420"/>
                            <a:gd name="T93" fmla="*/ 196850 h 836"/>
                            <a:gd name="T94" fmla="*/ 12700 w 420"/>
                            <a:gd name="T95" fmla="*/ 266700 h 836"/>
                            <a:gd name="T96" fmla="*/ 0 w 420"/>
                            <a:gd name="T97" fmla="*/ 327025 h 836"/>
                            <a:gd name="T98" fmla="*/ 0 w 420"/>
                            <a:gd name="T99" fmla="*/ 431800 h 836"/>
                            <a:gd name="T100" fmla="*/ 22225 w 420"/>
                            <a:gd name="T101" fmla="*/ 558800 h 836"/>
                            <a:gd name="T102" fmla="*/ 34925 w 420"/>
                            <a:gd name="T103" fmla="*/ 638175 h 836"/>
                            <a:gd name="T104" fmla="*/ 60325 w 420"/>
                            <a:gd name="T105" fmla="*/ 698500 h 836"/>
                            <a:gd name="T106" fmla="*/ 152400 w 420"/>
                            <a:gd name="T107" fmla="*/ 847725 h 836"/>
                            <a:gd name="T108" fmla="*/ 177800 w 420"/>
                            <a:gd name="T109" fmla="*/ 860425 h 836"/>
                            <a:gd name="T110" fmla="*/ 212725 w 420"/>
                            <a:gd name="T111" fmla="*/ 869950 h 836"/>
                            <a:gd name="T112" fmla="*/ 215900 w 420"/>
                            <a:gd name="T113" fmla="*/ 869950 h 836"/>
                            <a:gd name="T114" fmla="*/ 222250 w 420"/>
                            <a:gd name="T115" fmla="*/ 863600 h 836"/>
                            <a:gd name="T116" fmla="*/ 244475 w 420"/>
                            <a:gd name="T117" fmla="*/ 885825 h 836"/>
                            <a:gd name="T118" fmla="*/ 244475 w 420"/>
                            <a:gd name="T119" fmla="*/ 898525 h 836"/>
                            <a:gd name="T120" fmla="*/ 234950 w 420"/>
                            <a:gd name="T121" fmla="*/ 917575 h 836"/>
                            <a:gd name="T122" fmla="*/ 234950 w 420"/>
                            <a:gd name="T123" fmla="*/ 971550 h 836"/>
                            <a:gd name="T124" fmla="*/ 225425 w 420"/>
                            <a:gd name="T125" fmla="*/ 1006475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836"/>
                            <a:gd name="T191" fmla="*/ 420 w 42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836">
                              <a:moveTo>
                                <a:pt x="142" y="634"/>
                              </a:moveTo>
                              <a:lnTo>
                                <a:pt x="140" y="636"/>
                              </a:lnTo>
                              <a:lnTo>
                                <a:pt x="134" y="656"/>
                              </a:lnTo>
                              <a:lnTo>
                                <a:pt x="110" y="672"/>
                              </a:lnTo>
                              <a:lnTo>
                                <a:pt x="80" y="678"/>
                              </a:lnTo>
                              <a:lnTo>
                                <a:pt x="80" y="700"/>
                              </a:lnTo>
                              <a:lnTo>
                                <a:pt x="80" y="722"/>
                              </a:lnTo>
                              <a:lnTo>
                                <a:pt x="88" y="736"/>
                              </a:lnTo>
                              <a:lnTo>
                                <a:pt x="104" y="758"/>
                              </a:lnTo>
                              <a:lnTo>
                                <a:pt x="110" y="794"/>
                              </a:lnTo>
                              <a:lnTo>
                                <a:pt x="126" y="836"/>
                              </a:lnTo>
                              <a:lnTo>
                                <a:pt x="142" y="830"/>
                              </a:lnTo>
                              <a:lnTo>
                                <a:pt x="126" y="816"/>
                              </a:lnTo>
                              <a:lnTo>
                                <a:pt x="126" y="794"/>
                              </a:lnTo>
                              <a:lnTo>
                                <a:pt x="142" y="772"/>
                              </a:lnTo>
                              <a:lnTo>
                                <a:pt x="164" y="758"/>
                              </a:lnTo>
                              <a:lnTo>
                                <a:pt x="202" y="736"/>
                              </a:lnTo>
                              <a:lnTo>
                                <a:pt x="276" y="700"/>
                              </a:lnTo>
                              <a:lnTo>
                                <a:pt x="314" y="678"/>
                              </a:lnTo>
                              <a:lnTo>
                                <a:pt x="336" y="656"/>
                              </a:lnTo>
                              <a:lnTo>
                                <a:pt x="366" y="628"/>
                              </a:lnTo>
                              <a:lnTo>
                                <a:pt x="390" y="606"/>
                              </a:lnTo>
                              <a:lnTo>
                                <a:pt x="390" y="602"/>
                              </a:lnTo>
                              <a:lnTo>
                                <a:pt x="390" y="600"/>
                              </a:lnTo>
                              <a:lnTo>
                                <a:pt x="398" y="504"/>
                              </a:lnTo>
                              <a:lnTo>
                                <a:pt x="404" y="432"/>
                              </a:lnTo>
                              <a:lnTo>
                                <a:pt x="420" y="382"/>
                              </a:lnTo>
                              <a:lnTo>
                                <a:pt x="404" y="368"/>
                              </a:lnTo>
                              <a:lnTo>
                                <a:pt x="390" y="338"/>
                              </a:lnTo>
                              <a:lnTo>
                                <a:pt x="388" y="336"/>
                              </a:lnTo>
                              <a:lnTo>
                                <a:pt x="378" y="300"/>
                              </a:lnTo>
                              <a:lnTo>
                                <a:pt x="370" y="242"/>
                              </a:lnTo>
                              <a:lnTo>
                                <a:pt x="364" y="182"/>
                              </a:lnTo>
                              <a:lnTo>
                                <a:pt x="364" y="154"/>
                              </a:lnTo>
                              <a:lnTo>
                                <a:pt x="356" y="124"/>
                              </a:lnTo>
                              <a:lnTo>
                                <a:pt x="334" y="96"/>
                              </a:lnTo>
                              <a:lnTo>
                                <a:pt x="318" y="66"/>
                              </a:lnTo>
                              <a:lnTo>
                                <a:pt x="296" y="44"/>
                              </a:lnTo>
                              <a:lnTo>
                                <a:pt x="268" y="22"/>
                              </a:lnTo>
                              <a:lnTo>
                                <a:pt x="244" y="8"/>
                              </a:lnTo>
                              <a:lnTo>
                                <a:pt x="216" y="0"/>
                              </a:lnTo>
                              <a:lnTo>
                                <a:pt x="164" y="8"/>
                              </a:lnTo>
                              <a:lnTo>
                                <a:pt x="118" y="22"/>
                              </a:lnTo>
                              <a:lnTo>
                                <a:pt x="82" y="44"/>
                              </a:lnTo>
                              <a:lnTo>
                                <a:pt x="52" y="74"/>
                              </a:lnTo>
                              <a:lnTo>
                                <a:pt x="30" y="124"/>
                              </a:lnTo>
                              <a:lnTo>
                                <a:pt x="8" y="168"/>
                              </a:lnTo>
                              <a:lnTo>
                                <a:pt x="0" y="206"/>
                              </a:lnTo>
                              <a:lnTo>
                                <a:pt x="0" y="272"/>
                              </a:lnTo>
                              <a:lnTo>
                                <a:pt x="14" y="352"/>
                              </a:lnTo>
                              <a:lnTo>
                                <a:pt x="22" y="402"/>
                              </a:lnTo>
                              <a:lnTo>
                                <a:pt x="38" y="440"/>
                              </a:lnTo>
                              <a:lnTo>
                                <a:pt x="96" y="534"/>
                              </a:lnTo>
                              <a:lnTo>
                                <a:pt x="112" y="542"/>
                              </a:lnTo>
                              <a:lnTo>
                                <a:pt x="134" y="548"/>
                              </a:lnTo>
                              <a:lnTo>
                                <a:pt x="136" y="548"/>
                              </a:lnTo>
                              <a:lnTo>
                                <a:pt x="140" y="544"/>
                              </a:lnTo>
                              <a:lnTo>
                                <a:pt x="154" y="558"/>
                              </a:lnTo>
                              <a:lnTo>
                                <a:pt x="154" y="566"/>
                              </a:lnTo>
                              <a:lnTo>
                                <a:pt x="148" y="578"/>
                              </a:lnTo>
                              <a:lnTo>
                                <a:pt x="148" y="612"/>
                              </a:lnTo>
                              <a:lnTo>
                                <a:pt x="142" y="634"/>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127" name="Freeform 77"/>
                        <p:cNvSpPr>
                          <a:spLocks/>
                        </p:cNvSpPr>
                        <p:nvPr/>
                      </p:nvSpPr>
                      <p:spPr bwMode="auto">
                        <a:xfrm>
                          <a:off x="15041395" y="-3315160"/>
                          <a:ext cx="32404" cy="16175"/>
                        </a:xfrm>
                        <a:custGeom>
                          <a:avLst/>
                          <a:gdLst>
                            <a:gd name="T0" fmla="*/ 0 w 18"/>
                            <a:gd name="T1" fmla="*/ 6350 h 14"/>
                            <a:gd name="T2" fmla="*/ 6350 w 18"/>
                            <a:gd name="T3" fmla="*/ 6350 h 14"/>
                            <a:gd name="T4" fmla="*/ 28575 w 18"/>
                            <a:gd name="T5" fmla="*/ 22225 h 14"/>
                            <a:gd name="T6" fmla="*/ 6350 w 18"/>
                            <a:gd name="T7" fmla="*/ 0 h 14"/>
                            <a:gd name="T8" fmla="*/ 0 w 18"/>
                            <a:gd name="T9" fmla="*/ 635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4"/>
                              </a:moveTo>
                              <a:lnTo>
                                <a:pt x="4" y="4"/>
                              </a:lnTo>
                              <a:lnTo>
                                <a:pt x="18" y="14"/>
                              </a:lnTo>
                              <a:lnTo>
                                <a:pt x="4" y="0"/>
                              </a:lnTo>
                              <a:lnTo>
                                <a:pt x="0" y="4"/>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128" name="Freeform 78"/>
                        <p:cNvSpPr>
                          <a:spLocks/>
                        </p:cNvSpPr>
                        <p:nvPr/>
                      </p:nvSpPr>
                      <p:spPr bwMode="auto">
                        <a:xfrm>
                          <a:off x="15762381" y="-1705780"/>
                          <a:ext cx="8098" cy="40439"/>
                        </a:xfrm>
                        <a:custGeom>
                          <a:avLst/>
                          <a:gdLst>
                            <a:gd name="T0" fmla="*/ 15875 w 10"/>
                            <a:gd name="T1" fmla="*/ 0 h 30"/>
                            <a:gd name="T2" fmla="*/ 0 w 10"/>
                            <a:gd name="T3" fmla="*/ 47625 h 30"/>
                            <a:gd name="T4" fmla="*/ 12700 w 10"/>
                            <a:gd name="T5" fmla="*/ 15875 h 30"/>
                            <a:gd name="T6" fmla="*/ 15875 w 10"/>
                            <a:gd name="T7" fmla="*/ 0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10" y="0"/>
                              </a:moveTo>
                              <a:lnTo>
                                <a:pt x="0" y="30"/>
                              </a:lnTo>
                              <a:lnTo>
                                <a:pt x="8" y="10"/>
                              </a:lnTo>
                              <a:lnTo>
                                <a:pt x="10" y="0"/>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129" name="Freeform 79"/>
                        <p:cNvSpPr>
                          <a:spLocks/>
                        </p:cNvSpPr>
                        <p:nvPr/>
                      </p:nvSpPr>
                      <p:spPr bwMode="auto">
                        <a:xfrm>
                          <a:off x="15802883" y="-735298"/>
                          <a:ext cx="16202" cy="8090"/>
                        </a:xfrm>
                        <a:custGeom>
                          <a:avLst/>
                          <a:gdLst>
                            <a:gd name="T0" fmla="*/ 0 w 8"/>
                            <a:gd name="T1" fmla="*/ 0 h 6"/>
                            <a:gd name="T2" fmla="*/ 12700 w 8"/>
                            <a:gd name="T3" fmla="*/ 9525 h 6"/>
                            <a:gd name="T4" fmla="*/ 3175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8" y="6"/>
                              </a:lnTo>
                              <a:lnTo>
                                <a:pt x="2" y="0"/>
                              </a:lnTo>
                              <a:lnTo>
                                <a:pt x="0" y="0"/>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sp>
                      <p:nvSpPr>
                        <p:cNvPr id="130" name="Freeform 80"/>
                        <p:cNvSpPr>
                          <a:spLocks/>
                        </p:cNvSpPr>
                        <p:nvPr/>
                      </p:nvSpPr>
                      <p:spPr bwMode="auto">
                        <a:xfrm>
                          <a:off x="14012577" y="-1632991"/>
                          <a:ext cx="777691" cy="436717"/>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5250 w 490"/>
                            <a:gd name="T9" fmla="*/ 415925 h 278"/>
                            <a:gd name="T10" fmla="*/ 63500 w 490"/>
                            <a:gd name="T11" fmla="*/ 425450 h 278"/>
                            <a:gd name="T12" fmla="*/ 34925 w 490"/>
                            <a:gd name="T13" fmla="*/ 431800 h 278"/>
                            <a:gd name="T14" fmla="*/ 31750 w 490"/>
                            <a:gd name="T15" fmla="*/ 431800 h 278"/>
                            <a:gd name="T16" fmla="*/ 12700 w 490"/>
                            <a:gd name="T17" fmla="*/ 441325 h 278"/>
                            <a:gd name="T18" fmla="*/ 9525 w 490"/>
                            <a:gd name="T19" fmla="*/ 438150 h 278"/>
                            <a:gd name="T20" fmla="*/ 3175 w 490"/>
                            <a:gd name="T21" fmla="*/ 438150 h 278"/>
                            <a:gd name="T22" fmla="*/ 0 w 490"/>
                            <a:gd name="T23" fmla="*/ 434975 h 278"/>
                            <a:gd name="T24" fmla="*/ 0 w 490"/>
                            <a:gd name="T25" fmla="*/ 428625 h 278"/>
                            <a:gd name="T26" fmla="*/ 0 w 490"/>
                            <a:gd name="T27" fmla="*/ 425450 h 278"/>
                            <a:gd name="T28" fmla="*/ 6350 w 490"/>
                            <a:gd name="T29" fmla="*/ 403225 h 278"/>
                            <a:gd name="T30" fmla="*/ 19050 w 490"/>
                            <a:gd name="T31" fmla="*/ 384175 h 278"/>
                            <a:gd name="T32" fmla="*/ 114300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4925 w 490"/>
                            <a:gd name="T45" fmla="*/ 244475 h 278"/>
                            <a:gd name="T46" fmla="*/ 41275 w 490"/>
                            <a:gd name="T47" fmla="*/ 241300 h 278"/>
                            <a:gd name="T48" fmla="*/ 63500 w 490"/>
                            <a:gd name="T49" fmla="*/ 228600 h 278"/>
                            <a:gd name="T50" fmla="*/ 107950 w 490"/>
                            <a:gd name="T51" fmla="*/ 231775 h 278"/>
                            <a:gd name="T52" fmla="*/ 263525 w 490"/>
                            <a:gd name="T53" fmla="*/ 244475 h 278"/>
                            <a:gd name="T54" fmla="*/ 377825 w 490"/>
                            <a:gd name="T55" fmla="*/ 222250 h 278"/>
                            <a:gd name="T56" fmla="*/ 444500 w 490"/>
                            <a:gd name="T57" fmla="*/ 206375 h 278"/>
                            <a:gd name="T58" fmla="*/ 450850 w 490"/>
                            <a:gd name="T59" fmla="*/ 200025 h 278"/>
                            <a:gd name="T60" fmla="*/ 441325 w 490"/>
                            <a:gd name="T61" fmla="*/ 165100 h 278"/>
                            <a:gd name="T62" fmla="*/ 428625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49250 w 490"/>
                            <a:gd name="T73" fmla="*/ 12700 h 278"/>
                            <a:gd name="T74" fmla="*/ 365125 w 490"/>
                            <a:gd name="T75" fmla="*/ 6350 h 278"/>
                            <a:gd name="T76" fmla="*/ 381000 w 490"/>
                            <a:gd name="T77" fmla="*/ 0 h 278"/>
                            <a:gd name="T78" fmla="*/ 403225 w 490"/>
                            <a:gd name="T79" fmla="*/ 9525 h 278"/>
                            <a:gd name="T80" fmla="*/ 415925 w 490"/>
                            <a:gd name="T81" fmla="*/ 25400 h 278"/>
                            <a:gd name="T82" fmla="*/ 454025 w 490"/>
                            <a:gd name="T83" fmla="*/ 73025 h 278"/>
                            <a:gd name="T84" fmla="*/ 476250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08025 w 490"/>
                            <a:gd name="T95" fmla="*/ 203200 h 278"/>
                            <a:gd name="T96" fmla="*/ 739775 w 490"/>
                            <a:gd name="T97" fmla="*/ 228600 h 278"/>
                            <a:gd name="T98" fmla="*/ 755650 w 490"/>
                            <a:gd name="T99" fmla="*/ 257175 h 278"/>
                            <a:gd name="T100" fmla="*/ 762000 w 490"/>
                            <a:gd name="T101" fmla="*/ 279400 h 278"/>
                            <a:gd name="T102" fmla="*/ 758825 w 490"/>
                            <a:gd name="T103" fmla="*/ 304800 h 278"/>
                            <a:gd name="T104" fmla="*/ 758825 w 490"/>
                            <a:gd name="T105" fmla="*/ 304800 h 278"/>
                            <a:gd name="T106" fmla="*/ 777875 w 490"/>
                            <a:gd name="T107" fmla="*/ 304800 h 278"/>
                            <a:gd name="T108" fmla="*/ 644525 w 490"/>
                            <a:gd name="T109" fmla="*/ 355600 h 278"/>
                            <a:gd name="T110" fmla="*/ 431800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48" y="242"/>
                              </a:lnTo>
                              <a:lnTo>
                                <a:pt x="120" y="248"/>
                              </a:lnTo>
                              <a:lnTo>
                                <a:pt x="98" y="252"/>
                              </a:lnTo>
                              <a:lnTo>
                                <a:pt x="78" y="258"/>
                              </a:lnTo>
                              <a:lnTo>
                                <a:pt x="60" y="262"/>
                              </a:lnTo>
                              <a:lnTo>
                                <a:pt x="40" y="268"/>
                              </a:lnTo>
                              <a:lnTo>
                                <a:pt x="26" y="272"/>
                              </a:lnTo>
                              <a:lnTo>
                                <a:pt x="22" y="272"/>
                              </a:lnTo>
                              <a:lnTo>
                                <a:pt x="20" y="272"/>
                              </a:lnTo>
                              <a:lnTo>
                                <a:pt x="14" y="276"/>
                              </a:lnTo>
                              <a:lnTo>
                                <a:pt x="8" y="278"/>
                              </a:lnTo>
                              <a:lnTo>
                                <a:pt x="6" y="276"/>
                              </a:lnTo>
                              <a:lnTo>
                                <a:pt x="2" y="276"/>
                              </a:lnTo>
                              <a:lnTo>
                                <a:pt x="0" y="274"/>
                              </a:lnTo>
                              <a:lnTo>
                                <a:pt x="0" y="272"/>
                              </a:lnTo>
                              <a:lnTo>
                                <a:pt x="0" y="270"/>
                              </a:lnTo>
                              <a:lnTo>
                                <a:pt x="0" y="268"/>
                              </a:lnTo>
                              <a:lnTo>
                                <a:pt x="0" y="266"/>
                              </a:lnTo>
                              <a:lnTo>
                                <a:pt x="4" y="254"/>
                              </a:lnTo>
                              <a:lnTo>
                                <a:pt x="8" y="248"/>
                              </a:lnTo>
                              <a:lnTo>
                                <a:pt x="12" y="242"/>
                              </a:lnTo>
                              <a:lnTo>
                                <a:pt x="20" y="236"/>
                              </a:lnTo>
                              <a:lnTo>
                                <a:pt x="30" y="232"/>
                              </a:lnTo>
                              <a:lnTo>
                                <a:pt x="72" y="210"/>
                              </a:lnTo>
                              <a:lnTo>
                                <a:pt x="92" y="202"/>
                              </a:lnTo>
                              <a:lnTo>
                                <a:pt x="110" y="200"/>
                              </a:lnTo>
                              <a:lnTo>
                                <a:pt x="114" y="200"/>
                              </a:lnTo>
                              <a:lnTo>
                                <a:pt x="114" y="198"/>
                              </a:lnTo>
                              <a:lnTo>
                                <a:pt x="102" y="194"/>
                              </a:lnTo>
                              <a:lnTo>
                                <a:pt x="46" y="182"/>
                              </a:lnTo>
                              <a:lnTo>
                                <a:pt x="28" y="176"/>
                              </a:lnTo>
                              <a:lnTo>
                                <a:pt x="22" y="174"/>
                              </a:lnTo>
                              <a:lnTo>
                                <a:pt x="20" y="172"/>
                              </a:lnTo>
                              <a:lnTo>
                                <a:pt x="18" y="162"/>
                              </a:lnTo>
                              <a:lnTo>
                                <a:pt x="20" y="158"/>
                              </a:lnTo>
                              <a:lnTo>
                                <a:pt x="22" y="154"/>
                              </a:lnTo>
                              <a:lnTo>
                                <a:pt x="26" y="152"/>
                              </a:lnTo>
                              <a:lnTo>
                                <a:pt x="32" y="148"/>
                              </a:lnTo>
                              <a:lnTo>
                                <a:pt x="40" y="144"/>
                              </a:lnTo>
                              <a:lnTo>
                                <a:pt x="50" y="144"/>
                              </a:lnTo>
                              <a:lnTo>
                                <a:pt x="68" y="146"/>
                              </a:lnTo>
                              <a:lnTo>
                                <a:pt x="144" y="152"/>
                              </a:lnTo>
                              <a:lnTo>
                                <a:pt x="166" y="154"/>
                              </a:lnTo>
                              <a:lnTo>
                                <a:pt x="190" y="150"/>
                              </a:lnTo>
                              <a:lnTo>
                                <a:pt x="238" y="140"/>
                              </a:lnTo>
                              <a:lnTo>
                                <a:pt x="272" y="134"/>
                              </a:lnTo>
                              <a:lnTo>
                                <a:pt x="280" y="130"/>
                              </a:lnTo>
                              <a:lnTo>
                                <a:pt x="282" y="128"/>
                              </a:lnTo>
                              <a:lnTo>
                                <a:pt x="284" y="126"/>
                              </a:lnTo>
                              <a:lnTo>
                                <a:pt x="282" y="112"/>
                              </a:lnTo>
                              <a:lnTo>
                                <a:pt x="278" y="104"/>
                              </a:lnTo>
                              <a:lnTo>
                                <a:pt x="274" y="100"/>
                              </a:lnTo>
                              <a:lnTo>
                                <a:pt x="270" y="96"/>
                              </a:lnTo>
                              <a:lnTo>
                                <a:pt x="260" y="92"/>
                              </a:lnTo>
                              <a:lnTo>
                                <a:pt x="252" y="84"/>
                              </a:lnTo>
                              <a:lnTo>
                                <a:pt x="238" y="70"/>
                              </a:lnTo>
                              <a:lnTo>
                                <a:pt x="236" y="66"/>
                              </a:lnTo>
                              <a:lnTo>
                                <a:pt x="224" y="50"/>
                              </a:lnTo>
                              <a:lnTo>
                                <a:pt x="220" y="40"/>
                              </a:lnTo>
                              <a:lnTo>
                                <a:pt x="218" y="26"/>
                              </a:lnTo>
                              <a:lnTo>
                                <a:pt x="218" y="14"/>
                              </a:lnTo>
                              <a:lnTo>
                                <a:pt x="220" y="8"/>
                              </a:lnTo>
                              <a:lnTo>
                                <a:pt x="230" y="4"/>
                              </a:lnTo>
                              <a:lnTo>
                                <a:pt x="236" y="0"/>
                              </a:lnTo>
                              <a:lnTo>
                                <a:pt x="240" y="0"/>
                              </a:lnTo>
                              <a:lnTo>
                                <a:pt x="248" y="2"/>
                              </a:lnTo>
                              <a:lnTo>
                                <a:pt x="254" y="6"/>
                              </a:lnTo>
                              <a:lnTo>
                                <a:pt x="262" y="16"/>
                              </a:lnTo>
                              <a:lnTo>
                                <a:pt x="272" y="30"/>
                              </a:lnTo>
                              <a:lnTo>
                                <a:pt x="286" y="46"/>
                              </a:lnTo>
                              <a:lnTo>
                                <a:pt x="300" y="60"/>
                              </a:lnTo>
                              <a:lnTo>
                                <a:pt x="314" y="72"/>
                              </a:lnTo>
                              <a:lnTo>
                                <a:pt x="324" y="80"/>
                              </a:lnTo>
                              <a:lnTo>
                                <a:pt x="350" y="92"/>
                              </a:lnTo>
                              <a:lnTo>
                                <a:pt x="382" y="104"/>
                              </a:lnTo>
                              <a:lnTo>
                                <a:pt x="398" y="112"/>
                              </a:lnTo>
                              <a:lnTo>
                                <a:pt x="408" y="116"/>
                              </a:lnTo>
                              <a:lnTo>
                                <a:pt x="426" y="120"/>
                              </a:lnTo>
                              <a:lnTo>
                                <a:pt x="436" y="122"/>
                              </a:lnTo>
                              <a:lnTo>
                                <a:pt x="446" y="128"/>
                              </a:lnTo>
                              <a:lnTo>
                                <a:pt x="456" y="134"/>
                              </a:lnTo>
                              <a:lnTo>
                                <a:pt x="464" y="142"/>
                              </a:lnTo>
                              <a:lnTo>
                                <a:pt x="466" y="144"/>
                              </a:lnTo>
                              <a:lnTo>
                                <a:pt x="470" y="152"/>
                              </a:lnTo>
                              <a:lnTo>
                                <a:pt x="476" y="162"/>
                              </a:lnTo>
                              <a:lnTo>
                                <a:pt x="480" y="170"/>
                              </a:lnTo>
                              <a:lnTo>
                                <a:pt x="480" y="176"/>
                              </a:lnTo>
                              <a:lnTo>
                                <a:pt x="480" y="186"/>
                              </a:lnTo>
                              <a:lnTo>
                                <a:pt x="478" y="192"/>
                              </a:lnTo>
                              <a:lnTo>
                                <a:pt x="488" y="192"/>
                              </a:lnTo>
                              <a:lnTo>
                                <a:pt x="490" y="192"/>
                              </a:lnTo>
                              <a:lnTo>
                                <a:pt x="488" y="192"/>
                              </a:lnTo>
                              <a:lnTo>
                                <a:pt x="474" y="198"/>
                              </a:lnTo>
                              <a:lnTo>
                                <a:pt x="406" y="224"/>
                              </a:lnTo>
                              <a:lnTo>
                                <a:pt x="358" y="224"/>
                              </a:lnTo>
                              <a:lnTo>
                                <a:pt x="272" y="226"/>
                              </a:lnTo>
                              <a:lnTo>
                                <a:pt x="236" y="226"/>
                              </a:lnTo>
                              <a:close/>
                            </a:path>
                          </a:pathLst>
                        </a:custGeom>
                        <a:solidFill>
                          <a:srgbClr val="8F8F8F"/>
                        </a:solidFill>
                        <a:ln w="9525">
                          <a:noFill/>
                          <a:round/>
                          <a:headEnd/>
                          <a:tailEnd/>
                        </a:ln>
                      </p:spPr>
                      <p:txBody>
                        <a:bodyPr/>
                        <a:lstStyle/>
                        <a:p>
                          <a:endParaRPr lang="nb-NO" sz="1400">
                            <a:solidFill>
                              <a:srgbClr val="000000"/>
                            </a:solidFill>
                            <a:latin typeface="Calibri" pitchFamily="34" charset="0"/>
                          </a:endParaRPr>
                        </a:p>
                      </p:txBody>
                    </p:sp>
                  </p:grpSp>
                </p:grpSp>
                <p:sp>
                  <p:nvSpPr>
                    <p:cNvPr id="112" name="Kombinationstegning 64"/>
                    <p:cNvSpPr>
                      <a:spLocks noChangeArrowheads="1"/>
                    </p:cNvSpPr>
                    <p:nvPr/>
                  </p:nvSpPr>
                  <p:spPr bwMode="auto">
                    <a:xfrm>
                      <a:off x="6993271" y="2557163"/>
                      <a:ext cx="179396" cy="190649"/>
                    </a:xfrm>
                    <a:custGeom>
                      <a:avLst/>
                      <a:gdLst>
                        <a:gd name="T0" fmla="*/ 12700 w 177800"/>
                        <a:gd name="T1" fmla="*/ 0 h 196850"/>
                        <a:gd name="T2" fmla="*/ 0 w 177800"/>
                        <a:gd name="T3" fmla="*/ 196850 h 196850"/>
                        <a:gd name="T4" fmla="*/ 177800 w 177800"/>
                        <a:gd name="T5" fmla="*/ 196850 h 196850"/>
                        <a:gd name="T6" fmla="*/ 120650 w 177800"/>
                        <a:gd name="T7" fmla="*/ 31750 h 196850"/>
                        <a:gd name="T8" fmla="*/ 12700 w 177800"/>
                        <a:gd name="T9" fmla="*/ 0 h 196850"/>
                        <a:gd name="T10" fmla="*/ 0 60000 65536"/>
                        <a:gd name="T11" fmla="*/ 0 60000 65536"/>
                        <a:gd name="T12" fmla="*/ 0 60000 65536"/>
                        <a:gd name="T13" fmla="*/ 0 60000 65536"/>
                        <a:gd name="T14" fmla="*/ 0 60000 65536"/>
                        <a:gd name="T15" fmla="*/ 0 w 177800"/>
                        <a:gd name="T16" fmla="*/ 0 h 196850"/>
                        <a:gd name="T17" fmla="*/ 177800 w 177800"/>
                        <a:gd name="T18" fmla="*/ 196850 h 196850"/>
                      </a:gdLst>
                      <a:ahLst/>
                      <a:cxnLst>
                        <a:cxn ang="T10">
                          <a:pos x="T0" y="T1"/>
                        </a:cxn>
                        <a:cxn ang="T11">
                          <a:pos x="T2" y="T3"/>
                        </a:cxn>
                        <a:cxn ang="T12">
                          <a:pos x="T4" y="T5"/>
                        </a:cxn>
                        <a:cxn ang="T13">
                          <a:pos x="T6" y="T7"/>
                        </a:cxn>
                        <a:cxn ang="T14">
                          <a:pos x="T8" y="T9"/>
                        </a:cxn>
                      </a:cxnLst>
                      <a:rect l="T15" t="T16" r="T17" b="T18"/>
                      <a:pathLst>
                        <a:path w="177800" h="196850">
                          <a:moveTo>
                            <a:pt x="12700" y="0"/>
                          </a:moveTo>
                          <a:cubicBezTo>
                            <a:pt x="8326" y="65607"/>
                            <a:pt x="0" y="131097"/>
                            <a:pt x="0" y="196850"/>
                          </a:cubicBezTo>
                          <a:lnTo>
                            <a:pt x="177800" y="196850"/>
                          </a:lnTo>
                          <a:lnTo>
                            <a:pt x="120650" y="31750"/>
                          </a:lnTo>
                          <a:lnTo>
                            <a:pt x="12700" y="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grpSp>
              <p:sp>
                <p:nvSpPr>
                  <p:cNvPr id="108" name="Freeform 82"/>
                  <p:cNvSpPr>
                    <a:spLocks/>
                  </p:cNvSpPr>
                  <p:nvPr/>
                </p:nvSpPr>
                <p:spPr bwMode="auto">
                  <a:xfrm>
                    <a:off x="7213179" y="1609687"/>
                    <a:ext cx="497685" cy="768377"/>
                  </a:xfrm>
                  <a:custGeom>
                    <a:avLst/>
                    <a:gdLst>
                      <a:gd name="T0" fmla="*/ 496715 w 440"/>
                      <a:gd name="T1" fmla="*/ 24949 h 670"/>
                      <a:gd name="T2" fmla="*/ 498983 w 440"/>
                      <a:gd name="T3" fmla="*/ 9072 h 670"/>
                      <a:gd name="T4" fmla="*/ 498983 w 440"/>
                      <a:gd name="T5" fmla="*/ 0 h 670"/>
                      <a:gd name="T6" fmla="*/ 467230 w 440"/>
                      <a:gd name="T7" fmla="*/ 0 h 670"/>
                      <a:gd name="T8" fmla="*/ 467230 w 440"/>
                      <a:gd name="T9" fmla="*/ 4536 h 670"/>
                      <a:gd name="T10" fmla="*/ 442280 w 440"/>
                      <a:gd name="T11" fmla="*/ 29485 h 670"/>
                      <a:gd name="T12" fmla="*/ 410527 w 440"/>
                      <a:gd name="T13" fmla="*/ 61239 h 670"/>
                      <a:gd name="T14" fmla="*/ 385578 w 440"/>
                      <a:gd name="T15" fmla="*/ 86188 h 670"/>
                      <a:gd name="T16" fmla="*/ 344752 w 440"/>
                      <a:gd name="T17" fmla="*/ 111137 h 670"/>
                      <a:gd name="T18" fmla="*/ 265368 w 440"/>
                      <a:gd name="T19" fmla="*/ 151963 h 670"/>
                      <a:gd name="T20" fmla="*/ 224542 w 440"/>
                      <a:gd name="T21" fmla="*/ 176912 h 670"/>
                      <a:gd name="T22" fmla="*/ 199593 w 440"/>
                      <a:gd name="T23" fmla="*/ 192789 h 670"/>
                      <a:gd name="T24" fmla="*/ 183716 w 440"/>
                      <a:gd name="T25" fmla="*/ 217738 h 670"/>
                      <a:gd name="T26" fmla="*/ 183716 w 440"/>
                      <a:gd name="T27" fmla="*/ 242687 h 670"/>
                      <a:gd name="T28" fmla="*/ 167840 w 440"/>
                      <a:gd name="T29" fmla="*/ 217738 h 670"/>
                      <a:gd name="T30" fmla="*/ 158767 w 440"/>
                      <a:gd name="T31" fmla="*/ 176912 h 670"/>
                      <a:gd name="T32" fmla="*/ 142891 w 440"/>
                      <a:gd name="T33" fmla="*/ 151963 h 670"/>
                      <a:gd name="T34" fmla="*/ 136086 w 440"/>
                      <a:gd name="T35" fmla="*/ 136086 h 670"/>
                      <a:gd name="T36" fmla="*/ 136086 w 440"/>
                      <a:gd name="T37" fmla="*/ 111137 h 670"/>
                      <a:gd name="T38" fmla="*/ 136086 w 440"/>
                      <a:gd name="T39" fmla="*/ 86188 h 670"/>
                      <a:gd name="T40" fmla="*/ 167840 w 440"/>
                      <a:gd name="T41" fmla="*/ 79384 h 670"/>
                      <a:gd name="T42" fmla="*/ 190521 w 440"/>
                      <a:gd name="T43" fmla="*/ 61239 h 670"/>
                      <a:gd name="T44" fmla="*/ 199593 w 440"/>
                      <a:gd name="T45" fmla="*/ 38558 h 670"/>
                      <a:gd name="T46" fmla="*/ 115673 w 440"/>
                      <a:gd name="T47" fmla="*/ 52166 h 670"/>
                      <a:gd name="T48" fmla="*/ 102065 w 440"/>
                      <a:gd name="T49" fmla="*/ 74847 h 670"/>
                      <a:gd name="T50" fmla="*/ 88456 w 440"/>
                      <a:gd name="T51" fmla="*/ 90724 h 670"/>
                      <a:gd name="T52" fmla="*/ 88456 w 440"/>
                      <a:gd name="T53" fmla="*/ 90724 h 670"/>
                      <a:gd name="T54" fmla="*/ 72579 w 440"/>
                      <a:gd name="T55" fmla="*/ 140622 h 670"/>
                      <a:gd name="T56" fmla="*/ 56703 w 440"/>
                      <a:gd name="T57" fmla="*/ 240419 h 670"/>
                      <a:gd name="T58" fmla="*/ 24949 w 440"/>
                      <a:gd name="T59" fmla="*/ 446817 h 670"/>
                      <a:gd name="T60" fmla="*/ 9072 w 440"/>
                      <a:gd name="T61" fmla="*/ 653214 h 670"/>
                      <a:gd name="T62" fmla="*/ 0 w 440"/>
                      <a:gd name="T63" fmla="*/ 728062 h 670"/>
                      <a:gd name="T64" fmla="*/ 9072 w 440"/>
                      <a:gd name="T65" fmla="*/ 759815 h 670"/>
                      <a:gd name="T66" fmla="*/ 56703 w 440"/>
                      <a:gd name="T67" fmla="*/ 669091 h 670"/>
                      <a:gd name="T68" fmla="*/ 176912 w 440"/>
                      <a:gd name="T69" fmla="*/ 446817 h 670"/>
                      <a:gd name="T70" fmla="*/ 247223 w 440"/>
                      <a:gd name="T71" fmla="*/ 322071 h 670"/>
                      <a:gd name="T72" fmla="*/ 328875 w 440"/>
                      <a:gd name="T73" fmla="*/ 206398 h 670"/>
                      <a:gd name="T74" fmla="*/ 392382 w 440"/>
                      <a:gd name="T75" fmla="*/ 115673 h 670"/>
                      <a:gd name="T76" fmla="*/ 424136 w 440"/>
                      <a:gd name="T77" fmla="*/ 81652 h 670"/>
                      <a:gd name="T78" fmla="*/ 446817 w 440"/>
                      <a:gd name="T79" fmla="*/ 58971 h 670"/>
                      <a:gd name="T80" fmla="*/ 469498 w 440"/>
                      <a:gd name="T81" fmla="*/ 43094 h 670"/>
                      <a:gd name="T82" fmla="*/ 496715 w 440"/>
                      <a:gd name="T83" fmla="*/ 2494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0"/>
                      <a:gd name="T127" fmla="*/ 0 h 670"/>
                      <a:gd name="T128" fmla="*/ 440 w 440"/>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0" h="670">
                        <a:moveTo>
                          <a:pt x="438" y="22"/>
                        </a:moveTo>
                        <a:lnTo>
                          <a:pt x="440" y="8"/>
                        </a:lnTo>
                        <a:lnTo>
                          <a:pt x="440" y="0"/>
                        </a:lnTo>
                        <a:lnTo>
                          <a:pt x="412" y="0"/>
                        </a:lnTo>
                        <a:lnTo>
                          <a:pt x="412" y="4"/>
                        </a:lnTo>
                        <a:lnTo>
                          <a:pt x="390" y="26"/>
                        </a:lnTo>
                        <a:lnTo>
                          <a:pt x="362" y="54"/>
                        </a:lnTo>
                        <a:lnTo>
                          <a:pt x="340" y="76"/>
                        </a:lnTo>
                        <a:lnTo>
                          <a:pt x="304" y="98"/>
                        </a:lnTo>
                        <a:lnTo>
                          <a:pt x="234" y="134"/>
                        </a:lnTo>
                        <a:lnTo>
                          <a:pt x="198" y="156"/>
                        </a:lnTo>
                        <a:lnTo>
                          <a:pt x="176" y="170"/>
                        </a:lnTo>
                        <a:lnTo>
                          <a:pt x="162" y="192"/>
                        </a:lnTo>
                        <a:lnTo>
                          <a:pt x="162" y="214"/>
                        </a:lnTo>
                        <a:lnTo>
                          <a:pt x="148" y="192"/>
                        </a:lnTo>
                        <a:lnTo>
                          <a:pt x="140" y="156"/>
                        </a:lnTo>
                        <a:lnTo>
                          <a:pt x="126" y="134"/>
                        </a:lnTo>
                        <a:lnTo>
                          <a:pt x="120" y="120"/>
                        </a:lnTo>
                        <a:lnTo>
                          <a:pt x="120" y="98"/>
                        </a:lnTo>
                        <a:lnTo>
                          <a:pt x="120" y="76"/>
                        </a:lnTo>
                        <a:lnTo>
                          <a:pt x="148" y="70"/>
                        </a:lnTo>
                        <a:lnTo>
                          <a:pt x="168" y="54"/>
                        </a:lnTo>
                        <a:lnTo>
                          <a:pt x="176" y="34"/>
                        </a:lnTo>
                        <a:lnTo>
                          <a:pt x="102" y="46"/>
                        </a:lnTo>
                        <a:lnTo>
                          <a:pt x="90" y="66"/>
                        </a:lnTo>
                        <a:lnTo>
                          <a:pt x="78" y="80"/>
                        </a:lnTo>
                        <a:lnTo>
                          <a:pt x="64" y="124"/>
                        </a:lnTo>
                        <a:lnTo>
                          <a:pt x="50" y="212"/>
                        </a:lnTo>
                        <a:lnTo>
                          <a:pt x="22" y="394"/>
                        </a:lnTo>
                        <a:lnTo>
                          <a:pt x="8" y="576"/>
                        </a:lnTo>
                        <a:lnTo>
                          <a:pt x="0" y="642"/>
                        </a:lnTo>
                        <a:lnTo>
                          <a:pt x="8" y="670"/>
                        </a:lnTo>
                        <a:lnTo>
                          <a:pt x="50" y="590"/>
                        </a:lnTo>
                        <a:lnTo>
                          <a:pt x="156" y="394"/>
                        </a:lnTo>
                        <a:lnTo>
                          <a:pt x="218" y="284"/>
                        </a:lnTo>
                        <a:lnTo>
                          <a:pt x="290" y="182"/>
                        </a:lnTo>
                        <a:lnTo>
                          <a:pt x="346" y="102"/>
                        </a:lnTo>
                        <a:lnTo>
                          <a:pt x="374" y="72"/>
                        </a:lnTo>
                        <a:lnTo>
                          <a:pt x="394" y="52"/>
                        </a:lnTo>
                        <a:lnTo>
                          <a:pt x="414" y="38"/>
                        </a:lnTo>
                        <a:lnTo>
                          <a:pt x="438" y="22"/>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09" name="Freeform 64"/>
                  <p:cNvSpPr>
                    <a:spLocks/>
                  </p:cNvSpPr>
                  <p:nvPr/>
                </p:nvSpPr>
                <p:spPr bwMode="auto">
                  <a:xfrm>
                    <a:off x="6148364" y="2037207"/>
                    <a:ext cx="144674" cy="213758"/>
                  </a:xfrm>
                  <a:custGeom>
                    <a:avLst/>
                    <a:gdLst>
                      <a:gd name="T0" fmla="*/ 142890 w 126"/>
                      <a:gd name="T1" fmla="*/ 24949 h 186"/>
                      <a:gd name="T2" fmla="*/ 117941 w 126"/>
                      <a:gd name="T3" fmla="*/ 0 h 186"/>
                      <a:gd name="T4" fmla="*/ 117941 w 126"/>
                      <a:gd name="T5" fmla="*/ 0 h 186"/>
                      <a:gd name="T6" fmla="*/ 95260 w 126"/>
                      <a:gd name="T7" fmla="*/ 22681 h 186"/>
                      <a:gd name="T8" fmla="*/ 65775 w 126"/>
                      <a:gd name="T9" fmla="*/ 58971 h 186"/>
                      <a:gd name="T10" fmla="*/ 31753 w 126"/>
                      <a:gd name="T11" fmla="*/ 102065 h 186"/>
                      <a:gd name="T12" fmla="*/ 15877 w 126"/>
                      <a:gd name="T13" fmla="*/ 127014 h 186"/>
                      <a:gd name="T14" fmla="*/ 0 w 126"/>
                      <a:gd name="T15" fmla="*/ 151963 h 186"/>
                      <a:gd name="T16" fmla="*/ 45362 w 126"/>
                      <a:gd name="T17" fmla="*/ 210934 h 186"/>
                      <a:gd name="T18" fmla="*/ 45362 w 126"/>
                      <a:gd name="T19" fmla="*/ 210934 h 186"/>
                      <a:gd name="T20" fmla="*/ 56702 w 126"/>
                      <a:gd name="T21" fmla="*/ 204130 h 186"/>
                      <a:gd name="T22" fmla="*/ 68043 w 126"/>
                      <a:gd name="T23" fmla="*/ 197325 h 186"/>
                      <a:gd name="T24" fmla="*/ 77115 w 126"/>
                      <a:gd name="T25" fmla="*/ 185985 h 186"/>
                      <a:gd name="T26" fmla="*/ 86188 w 126"/>
                      <a:gd name="T27" fmla="*/ 172376 h 186"/>
                      <a:gd name="T28" fmla="*/ 104332 w 126"/>
                      <a:gd name="T29" fmla="*/ 142891 h 186"/>
                      <a:gd name="T30" fmla="*/ 117941 w 126"/>
                      <a:gd name="T31" fmla="*/ 111137 h 186"/>
                      <a:gd name="T32" fmla="*/ 129281 w 126"/>
                      <a:gd name="T33" fmla="*/ 79384 h 186"/>
                      <a:gd name="T34" fmla="*/ 136086 w 126"/>
                      <a:gd name="T35" fmla="*/ 52166 h 186"/>
                      <a:gd name="T36" fmla="*/ 142890 w 126"/>
                      <a:gd name="T37" fmla="*/ 24949 h 186"/>
                      <a:gd name="T38" fmla="*/ 142890 w 126"/>
                      <a:gd name="T39" fmla="*/ 24949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86"/>
                      <a:gd name="T62" fmla="*/ 126 w 126"/>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86">
                        <a:moveTo>
                          <a:pt x="126" y="22"/>
                        </a:moveTo>
                        <a:lnTo>
                          <a:pt x="104" y="0"/>
                        </a:lnTo>
                        <a:lnTo>
                          <a:pt x="84" y="20"/>
                        </a:lnTo>
                        <a:lnTo>
                          <a:pt x="58" y="52"/>
                        </a:lnTo>
                        <a:lnTo>
                          <a:pt x="28" y="90"/>
                        </a:lnTo>
                        <a:lnTo>
                          <a:pt x="14" y="112"/>
                        </a:lnTo>
                        <a:lnTo>
                          <a:pt x="0" y="134"/>
                        </a:lnTo>
                        <a:lnTo>
                          <a:pt x="40" y="186"/>
                        </a:lnTo>
                        <a:lnTo>
                          <a:pt x="50" y="180"/>
                        </a:lnTo>
                        <a:lnTo>
                          <a:pt x="60" y="174"/>
                        </a:lnTo>
                        <a:lnTo>
                          <a:pt x="68" y="164"/>
                        </a:lnTo>
                        <a:lnTo>
                          <a:pt x="76" y="152"/>
                        </a:lnTo>
                        <a:lnTo>
                          <a:pt x="92" y="126"/>
                        </a:lnTo>
                        <a:lnTo>
                          <a:pt x="104" y="98"/>
                        </a:lnTo>
                        <a:lnTo>
                          <a:pt x="114" y="70"/>
                        </a:lnTo>
                        <a:lnTo>
                          <a:pt x="120" y="46"/>
                        </a:lnTo>
                        <a:lnTo>
                          <a:pt x="126" y="22"/>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10" name="Freeform 81"/>
                  <p:cNvSpPr>
                    <a:spLocks/>
                  </p:cNvSpPr>
                  <p:nvPr/>
                </p:nvSpPr>
                <p:spPr bwMode="auto">
                  <a:xfrm>
                    <a:off x="7149520" y="2822918"/>
                    <a:ext cx="219907" cy="219537"/>
                  </a:xfrm>
                  <a:custGeom>
                    <a:avLst/>
                    <a:gdLst>
                      <a:gd name="T0" fmla="*/ 0 w 196"/>
                      <a:gd name="T1" fmla="*/ 43094 h 192"/>
                      <a:gd name="T2" fmla="*/ 0 w 196"/>
                      <a:gd name="T3" fmla="*/ 43094 h 192"/>
                      <a:gd name="T4" fmla="*/ 13609 w 196"/>
                      <a:gd name="T5" fmla="*/ 63507 h 192"/>
                      <a:gd name="T6" fmla="*/ 27217 w 196"/>
                      <a:gd name="T7" fmla="*/ 83920 h 192"/>
                      <a:gd name="T8" fmla="*/ 40826 w 196"/>
                      <a:gd name="T9" fmla="*/ 108869 h 192"/>
                      <a:gd name="T10" fmla="*/ 52166 w 196"/>
                      <a:gd name="T11" fmla="*/ 136086 h 192"/>
                      <a:gd name="T12" fmla="*/ 56703 w 196"/>
                      <a:gd name="T13" fmla="*/ 149695 h 192"/>
                      <a:gd name="T14" fmla="*/ 61239 w 196"/>
                      <a:gd name="T15" fmla="*/ 165572 h 192"/>
                      <a:gd name="T16" fmla="*/ 61239 w 196"/>
                      <a:gd name="T17" fmla="*/ 179180 h 192"/>
                      <a:gd name="T18" fmla="*/ 61239 w 196"/>
                      <a:gd name="T19" fmla="*/ 192789 h 192"/>
                      <a:gd name="T20" fmla="*/ 58971 w 196"/>
                      <a:gd name="T21" fmla="*/ 206397 h 192"/>
                      <a:gd name="T22" fmla="*/ 52166 w 196"/>
                      <a:gd name="T23" fmla="*/ 217738 h 192"/>
                      <a:gd name="T24" fmla="*/ 222274 w 196"/>
                      <a:gd name="T25" fmla="*/ 201861 h 192"/>
                      <a:gd name="T26" fmla="*/ 222274 w 196"/>
                      <a:gd name="T27" fmla="*/ 201861 h 192"/>
                      <a:gd name="T28" fmla="*/ 215470 w 196"/>
                      <a:gd name="T29" fmla="*/ 172376 h 192"/>
                      <a:gd name="T30" fmla="*/ 197325 w 196"/>
                      <a:gd name="T31" fmla="*/ 108869 h 192"/>
                      <a:gd name="T32" fmla="*/ 183716 w 196"/>
                      <a:gd name="T33" fmla="*/ 72579 h 192"/>
                      <a:gd name="T34" fmla="*/ 170108 w 196"/>
                      <a:gd name="T35" fmla="*/ 40826 h 192"/>
                      <a:gd name="T36" fmla="*/ 163303 w 196"/>
                      <a:gd name="T37" fmla="*/ 27217 h 192"/>
                      <a:gd name="T38" fmla="*/ 156499 w 196"/>
                      <a:gd name="T39" fmla="*/ 15877 h 192"/>
                      <a:gd name="T40" fmla="*/ 147427 w 196"/>
                      <a:gd name="T41" fmla="*/ 6804 h 192"/>
                      <a:gd name="T42" fmla="*/ 140622 w 196"/>
                      <a:gd name="T43" fmla="*/ 0 h 192"/>
                      <a:gd name="T44" fmla="*/ 0 w 196"/>
                      <a:gd name="T45" fmla="*/ 43094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192"/>
                      <a:gd name="T71" fmla="*/ 196 w 196"/>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192">
                        <a:moveTo>
                          <a:pt x="0" y="38"/>
                        </a:moveTo>
                        <a:lnTo>
                          <a:pt x="0" y="38"/>
                        </a:lnTo>
                        <a:lnTo>
                          <a:pt x="12" y="56"/>
                        </a:lnTo>
                        <a:lnTo>
                          <a:pt x="24" y="74"/>
                        </a:lnTo>
                        <a:lnTo>
                          <a:pt x="36" y="96"/>
                        </a:lnTo>
                        <a:lnTo>
                          <a:pt x="46" y="120"/>
                        </a:lnTo>
                        <a:lnTo>
                          <a:pt x="50" y="132"/>
                        </a:lnTo>
                        <a:lnTo>
                          <a:pt x="54" y="146"/>
                        </a:lnTo>
                        <a:lnTo>
                          <a:pt x="54" y="158"/>
                        </a:lnTo>
                        <a:lnTo>
                          <a:pt x="54" y="170"/>
                        </a:lnTo>
                        <a:lnTo>
                          <a:pt x="52" y="182"/>
                        </a:lnTo>
                        <a:lnTo>
                          <a:pt x="46" y="192"/>
                        </a:lnTo>
                        <a:lnTo>
                          <a:pt x="196" y="178"/>
                        </a:lnTo>
                        <a:lnTo>
                          <a:pt x="190" y="152"/>
                        </a:lnTo>
                        <a:lnTo>
                          <a:pt x="174" y="96"/>
                        </a:lnTo>
                        <a:lnTo>
                          <a:pt x="162" y="64"/>
                        </a:lnTo>
                        <a:lnTo>
                          <a:pt x="150" y="36"/>
                        </a:lnTo>
                        <a:lnTo>
                          <a:pt x="144" y="24"/>
                        </a:lnTo>
                        <a:lnTo>
                          <a:pt x="138" y="14"/>
                        </a:lnTo>
                        <a:lnTo>
                          <a:pt x="130" y="6"/>
                        </a:lnTo>
                        <a:lnTo>
                          <a:pt x="124" y="0"/>
                        </a:lnTo>
                        <a:lnTo>
                          <a:pt x="0" y="38"/>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grpSp>
          </p:grpSp>
          <p:grpSp>
            <p:nvGrpSpPr>
              <p:cNvPr id="131" name="Gruppe 544"/>
              <p:cNvGrpSpPr>
                <a:grpSpLocks/>
              </p:cNvGrpSpPr>
              <p:nvPr/>
            </p:nvGrpSpPr>
            <p:grpSpPr bwMode="auto">
              <a:xfrm>
                <a:off x="4969639" y="1338941"/>
                <a:ext cx="991702" cy="739071"/>
                <a:chOff x="2433267" y="1158750"/>
                <a:chExt cx="6448086" cy="4805462"/>
              </a:xfrm>
            </p:grpSpPr>
            <p:sp>
              <p:nvSpPr>
                <p:cNvPr id="99" name="Kombinationstegning 645"/>
                <p:cNvSpPr/>
                <p:nvPr/>
              </p:nvSpPr>
              <p:spPr>
                <a:xfrm>
                  <a:off x="6284068" y="5001176"/>
                  <a:ext cx="2597285" cy="729574"/>
                </a:xfrm>
                <a:custGeom>
                  <a:avLst/>
                  <a:gdLst>
                    <a:gd name="connsiteX0" fmla="*/ 642026 w 2597285"/>
                    <a:gd name="connsiteY0" fmla="*/ 729574 h 729574"/>
                    <a:gd name="connsiteX1" fmla="*/ 2597285 w 2597285"/>
                    <a:gd name="connsiteY1" fmla="*/ 0 h 729574"/>
                    <a:gd name="connsiteX2" fmla="*/ 0 w 2597285"/>
                    <a:gd name="connsiteY2" fmla="*/ 38910 h 729574"/>
                    <a:gd name="connsiteX3" fmla="*/ 642026 w 2597285"/>
                    <a:gd name="connsiteY3" fmla="*/ 729574 h 729574"/>
                  </a:gdLst>
                  <a:ahLst/>
                  <a:cxnLst>
                    <a:cxn ang="0">
                      <a:pos x="connsiteX0" y="connsiteY0"/>
                    </a:cxn>
                    <a:cxn ang="0">
                      <a:pos x="connsiteX1" y="connsiteY1"/>
                    </a:cxn>
                    <a:cxn ang="0">
                      <a:pos x="connsiteX2" y="connsiteY2"/>
                    </a:cxn>
                    <a:cxn ang="0">
                      <a:pos x="connsiteX3" y="connsiteY3"/>
                    </a:cxn>
                  </a:cxnLst>
                  <a:rect l="l" t="t" r="r" b="b"/>
                  <a:pathLst>
                    <a:path w="2597285" h="729574">
                      <a:moveTo>
                        <a:pt x="642026" y="729574"/>
                      </a:moveTo>
                      <a:lnTo>
                        <a:pt x="2597285" y="0"/>
                      </a:lnTo>
                      <a:lnTo>
                        <a:pt x="0" y="38910"/>
                      </a:lnTo>
                      <a:lnTo>
                        <a:pt x="642026" y="729574"/>
                      </a:lnTo>
                      <a:close/>
                    </a:path>
                  </a:pathLst>
                </a:custGeom>
                <a:gradFill flip="none" rotWithShape="1">
                  <a:gsLst>
                    <a:gs pos="24000">
                      <a:sysClr val="windowText" lastClr="000000">
                        <a:alpha val="25000"/>
                      </a:sysClr>
                    </a:gs>
                    <a:gs pos="69000">
                      <a:sysClr val="window" lastClr="FFFFFF">
                        <a:alpha val="0"/>
                      </a:sysClr>
                    </a:gs>
                  </a:gsLst>
                  <a:lin ang="18900000" scaled="1"/>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endParaRPr lang="nb-NO" sz="1400">
                    <a:solidFill>
                      <a:srgbClr val="FFFFFF"/>
                    </a:solidFill>
                    <a:latin typeface="Calibri" pitchFamily="34" charset="0"/>
                  </a:endParaRPr>
                </a:p>
              </p:txBody>
            </p:sp>
            <p:grpSp>
              <p:nvGrpSpPr>
                <p:cNvPr id="132" name="Gruppe 17"/>
                <p:cNvGrpSpPr/>
                <p:nvPr/>
              </p:nvGrpSpPr>
              <p:grpSpPr>
                <a:xfrm>
                  <a:off x="2433267" y="1401624"/>
                  <a:ext cx="4515375" cy="4325036"/>
                  <a:chOff x="463995" y="1110303"/>
                  <a:chExt cx="1989327" cy="1905471"/>
                </a:xfrm>
                <a:gradFill flip="none" rotWithShape="1">
                  <a:gsLst>
                    <a:gs pos="0">
                      <a:srgbClr val="1F497D">
                        <a:lumMod val="20000"/>
                        <a:lumOff val="80000"/>
                      </a:srgbClr>
                    </a:gs>
                    <a:gs pos="50000">
                      <a:srgbClr val="1F497D">
                        <a:lumMod val="40000"/>
                        <a:lumOff val="60000"/>
                      </a:srgbClr>
                    </a:gs>
                    <a:gs pos="100000">
                      <a:srgbClr val="002060"/>
                    </a:gs>
                  </a:gsLst>
                  <a:lin ang="5400000" scaled="1"/>
                  <a:tileRect/>
                </a:gradFill>
              </p:grpSpPr>
              <p:sp>
                <p:nvSpPr>
                  <p:cNvPr id="102" name="Freeform 5"/>
                  <p:cNvSpPr>
                    <a:spLocks/>
                  </p:cNvSpPr>
                  <p:nvPr/>
                </p:nvSpPr>
                <p:spPr bwMode="auto">
                  <a:xfrm>
                    <a:off x="1073150" y="1110303"/>
                    <a:ext cx="777875" cy="736600"/>
                  </a:xfrm>
                  <a:custGeom>
                    <a:avLst/>
                    <a:gdLst/>
                    <a:ahLst/>
                    <a:cxnLst>
                      <a:cxn ang="0">
                        <a:pos x="244" y="0"/>
                      </a:cxn>
                      <a:cxn ang="0">
                        <a:pos x="0" y="464"/>
                      </a:cxn>
                      <a:cxn ang="0">
                        <a:pos x="490" y="464"/>
                      </a:cxn>
                      <a:cxn ang="0">
                        <a:pos x="244" y="0"/>
                      </a:cxn>
                    </a:cxnLst>
                    <a:rect l="0" t="0" r="r" b="b"/>
                    <a:pathLst>
                      <a:path w="490" h="464">
                        <a:moveTo>
                          <a:pt x="244" y="0"/>
                        </a:moveTo>
                        <a:lnTo>
                          <a:pt x="0" y="464"/>
                        </a:lnTo>
                        <a:lnTo>
                          <a:pt x="490" y="464"/>
                        </a:lnTo>
                        <a:lnTo>
                          <a:pt x="244" y="0"/>
                        </a:lnTo>
                        <a:close/>
                      </a:path>
                    </a:pathLst>
                  </a:custGeom>
                  <a:grpFill/>
                  <a:ln w="8">
                    <a:solidFill>
                      <a:srgbClr val="4F81BD">
                        <a:lumMod val="40000"/>
                        <a:lumOff val="60000"/>
                      </a:srgbClr>
                    </a:solidFill>
                    <a:prstDash val="solid"/>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103" name="Freeform 6"/>
                  <p:cNvSpPr>
                    <a:spLocks/>
                  </p:cNvSpPr>
                  <p:nvPr/>
                </p:nvSpPr>
                <p:spPr bwMode="auto">
                  <a:xfrm>
                    <a:off x="463995" y="2444274"/>
                    <a:ext cx="1989327" cy="571500"/>
                  </a:xfrm>
                  <a:custGeom>
                    <a:avLst/>
                    <a:gdLst/>
                    <a:ahLst/>
                    <a:cxnLst>
                      <a:cxn ang="0">
                        <a:pos x="190" y="0"/>
                      </a:cxn>
                      <a:cxn ang="0">
                        <a:pos x="0" y="360"/>
                      </a:cxn>
                      <a:cxn ang="0">
                        <a:pos x="1240" y="360"/>
                      </a:cxn>
                      <a:cxn ang="0">
                        <a:pos x="1052" y="0"/>
                      </a:cxn>
                      <a:cxn ang="0">
                        <a:pos x="190" y="0"/>
                      </a:cxn>
                    </a:cxnLst>
                    <a:rect l="0" t="0" r="r" b="b"/>
                    <a:pathLst>
                      <a:path w="1240" h="360">
                        <a:moveTo>
                          <a:pt x="190" y="0"/>
                        </a:moveTo>
                        <a:lnTo>
                          <a:pt x="0" y="360"/>
                        </a:lnTo>
                        <a:lnTo>
                          <a:pt x="1240" y="360"/>
                        </a:lnTo>
                        <a:lnTo>
                          <a:pt x="1052" y="0"/>
                        </a:lnTo>
                        <a:lnTo>
                          <a:pt x="190" y="0"/>
                        </a:lnTo>
                        <a:close/>
                      </a:path>
                    </a:pathLst>
                  </a:custGeom>
                  <a:grpFill/>
                  <a:ln w="8">
                    <a:solidFill>
                      <a:srgbClr val="4F81BD">
                        <a:lumMod val="40000"/>
                        <a:lumOff val="60000"/>
                      </a:srgbClr>
                    </a:solidFill>
                    <a:prstDash val="solid"/>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sp>
                <p:nvSpPr>
                  <p:cNvPr id="104" name="Freeform 7"/>
                  <p:cNvSpPr>
                    <a:spLocks/>
                  </p:cNvSpPr>
                  <p:nvPr/>
                </p:nvSpPr>
                <p:spPr bwMode="auto">
                  <a:xfrm>
                    <a:off x="767683" y="1868332"/>
                    <a:ext cx="1382903" cy="558800"/>
                  </a:xfrm>
                  <a:custGeom>
                    <a:avLst/>
                    <a:gdLst/>
                    <a:ahLst/>
                    <a:cxnLst>
                      <a:cxn ang="0">
                        <a:pos x="676" y="0"/>
                      </a:cxn>
                      <a:cxn ang="0">
                        <a:pos x="186" y="0"/>
                      </a:cxn>
                      <a:cxn ang="0">
                        <a:pos x="0" y="352"/>
                      </a:cxn>
                      <a:cxn ang="0">
                        <a:pos x="862" y="352"/>
                      </a:cxn>
                      <a:cxn ang="0">
                        <a:pos x="676" y="0"/>
                      </a:cxn>
                    </a:cxnLst>
                    <a:rect l="0" t="0" r="r" b="b"/>
                    <a:pathLst>
                      <a:path w="862" h="352">
                        <a:moveTo>
                          <a:pt x="676" y="0"/>
                        </a:moveTo>
                        <a:lnTo>
                          <a:pt x="186" y="0"/>
                        </a:lnTo>
                        <a:lnTo>
                          <a:pt x="0" y="352"/>
                        </a:lnTo>
                        <a:lnTo>
                          <a:pt x="862" y="352"/>
                        </a:lnTo>
                        <a:lnTo>
                          <a:pt x="676" y="0"/>
                        </a:lnTo>
                        <a:close/>
                      </a:path>
                    </a:pathLst>
                  </a:custGeom>
                  <a:grpFill/>
                  <a:ln w="8">
                    <a:solidFill>
                      <a:srgbClr val="4F81BD">
                        <a:lumMod val="40000"/>
                        <a:lumOff val="60000"/>
                      </a:srgbClr>
                    </a:solidFill>
                    <a:prstDash val="solid"/>
                    <a:round/>
                    <a:headEnd/>
                    <a:tailEnd/>
                  </a:ln>
                </p:spPr>
                <p:txBody>
                  <a:bodyPr/>
                  <a:lstStyle/>
                  <a:p>
                    <a:pPr fontAlgn="auto">
                      <a:spcBef>
                        <a:spcPts val="0"/>
                      </a:spcBef>
                      <a:spcAft>
                        <a:spcPts val="0"/>
                      </a:spcAft>
                      <a:defRPr/>
                    </a:pPr>
                    <a:endParaRPr lang="da-DK" sz="1400" kern="0">
                      <a:solidFill>
                        <a:sysClr val="windowText" lastClr="000000"/>
                      </a:solidFill>
                      <a:latin typeface="Calibri" pitchFamily="34" charset="0"/>
                      <a:cs typeface="ＭＳ Ｐゴシック" pitchFamily="-109" charset="-128"/>
                    </a:endParaRPr>
                  </a:p>
                </p:txBody>
              </p:sp>
            </p:grpSp>
            <p:sp>
              <p:nvSpPr>
                <p:cNvPr id="101" name="Nedadgående pil 647"/>
                <p:cNvSpPr/>
                <p:nvPr/>
              </p:nvSpPr>
              <p:spPr bwMode="auto">
                <a:xfrm rot="10800000">
                  <a:off x="4069893" y="1158750"/>
                  <a:ext cx="1212229" cy="4805462"/>
                </a:xfrm>
                <a:prstGeom prst="downArrow">
                  <a:avLst>
                    <a:gd name="adj1" fmla="val 61378"/>
                    <a:gd name="adj2" fmla="val 73788"/>
                  </a:avLst>
                </a:prstGeom>
                <a:gradFill flip="none" rotWithShape="1">
                  <a:gsLst>
                    <a:gs pos="18000">
                      <a:srgbClr val="78C5DD">
                        <a:lumMod val="50000"/>
                        <a:alpha val="96000"/>
                      </a:srgbClr>
                    </a:gs>
                    <a:gs pos="63000">
                      <a:srgbClr val="0081BE">
                        <a:lumMod val="40000"/>
                        <a:lumOff val="60000"/>
                        <a:alpha val="66000"/>
                      </a:srgbClr>
                    </a:gs>
                    <a:gs pos="100000">
                      <a:srgbClr val="E6E6E6">
                        <a:alpha val="0"/>
                      </a:srgbClr>
                    </a:gs>
                  </a:gsLst>
                  <a:lin ang="16200000" scaled="1"/>
                  <a:tileRect/>
                </a:gradFill>
                <a:ln w="25400" cap="flat" cmpd="sng" algn="ctr">
                  <a:noFill/>
                  <a:prstDash val="solid"/>
                </a:ln>
                <a:effectLst/>
              </p:spPr>
              <p:txBody>
                <a:bodyPr anchor="ct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endParaRPr lang="nb-NO" sz="1400">
                    <a:solidFill>
                      <a:srgbClr val="FFFFFF"/>
                    </a:solidFill>
                    <a:latin typeface="Calibri" pitchFamily="34" charset="0"/>
                  </a:endParaRPr>
                </a:p>
              </p:txBody>
            </p:sp>
          </p:grpSp>
        </p:grpSp>
        <p:grpSp>
          <p:nvGrpSpPr>
            <p:cNvPr id="138" name="Gruppe 712"/>
            <p:cNvGrpSpPr>
              <a:grpSpLocks/>
            </p:cNvGrpSpPr>
            <p:nvPr/>
          </p:nvGrpSpPr>
          <p:grpSpPr bwMode="auto">
            <a:xfrm>
              <a:off x="4154488" y="2641600"/>
              <a:ext cx="1020762" cy="1614488"/>
              <a:chOff x="6562725" y="1625600"/>
              <a:chExt cx="3511550" cy="5562600"/>
            </a:xfrm>
          </p:grpSpPr>
          <p:sp>
            <p:nvSpPr>
              <p:cNvPr id="139" name="Freeform 71"/>
              <p:cNvSpPr>
                <a:spLocks/>
              </p:cNvSpPr>
              <p:nvPr/>
            </p:nvSpPr>
            <p:spPr bwMode="auto">
              <a:xfrm>
                <a:off x="8790895" y="2309304"/>
                <a:ext cx="1283380" cy="4824200"/>
              </a:xfrm>
              <a:custGeom>
                <a:avLst/>
                <a:gdLst>
                  <a:gd name="T0" fmla="*/ 1238250 w 810"/>
                  <a:gd name="T1" fmla="*/ 523875 h 3040"/>
                  <a:gd name="T2" fmla="*/ 1152525 w 810"/>
                  <a:gd name="T3" fmla="*/ 336550 h 3040"/>
                  <a:gd name="T4" fmla="*/ 908050 w 810"/>
                  <a:gd name="T5" fmla="*/ 130175 h 3040"/>
                  <a:gd name="T6" fmla="*/ 800100 w 810"/>
                  <a:gd name="T7" fmla="*/ 50800 h 3040"/>
                  <a:gd name="T8" fmla="*/ 758825 w 810"/>
                  <a:gd name="T9" fmla="*/ 0 h 3040"/>
                  <a:gd name="T10" fmla="*/ 587375 w 810"/>
                  <a:gd name="T11" fmla="*/ 136525 h 3040"/>
                  <a:gd name="T12" fmla="*/ 476250 w 810"/>
                  <a:gd name="T13" fmla="*/ 257175 h 3040"/>
                  <a:gd name="T14" fmla="*/ 466725 w 810"/>
                  <a:gd name="T15" fmla="*/ 307975 h 3040"/>
                  <a:gd name="T16" fmla="*/ 431800 w 810"/>
                  <a:gd name="T17" fmla="*/ 374650 h 3040"/>
                  <a:gd name="T18" fmla="*/ 358775 w 810"/>
                  <a:gd name="T19" fmla="*/ 558800 h 3040"/>
                  <a:gd name="T20" fmla="*/ 314325 w 810"/>
                  <a:gd name="T21" fmla="*/ 631825 h 3040"/>
                  <a:gd name="T22" fmla="*/ 234950 w 810"/>
                  <a:gd name="T23" fmla="*/ 955675 h 3040"/>
                  <a:gd name="T24" fmla="*/ 161925 w 810"/>
                  <a:gd name="T25" fmla="*/ 1212850 h 3040"/>
                  <a:gd name="T26" fmla="*/ 104775 w 810"/>
                  <a:gd name="T27" fmla="*/ 1520825 h 3040"/>
                  <a:gd name="T28" fmla="*/ 117475 w 810"/>
                  <a:gd name="T29" fmla="*/ 1698625 h 3040"/>
                  <a:gd name="T30" fmla="*/ 92075 w 810"/>
                  <a:gd name="T31" fmla="*/ 1838325 h 3040"/>
                  <a:gd name="T32" fmla="*/ 66675 w 810"/>
                  <a:gd name="T33" fmla="*/ 2174875 h 3040"/>
                  <a:gd name="T34" fmla="*/ 31750 w 810"/>
                  <a:gd name="T35" fmla="*/ 2470150 h 3040"/>
                  <a:gd name="T36" fmla="*/ 12700 w 810"/>
                  <a:gd name="T37" fmla="*/ 2565400 h 3040"/>
                  <a:gd name="T38" fmla="*/ 3175 w 810"/>
                  <a:gd name="T39" fmla="*/ 2682875 h 3040"/>
                  <a:gd name="T40" fmla="*/ 69850 w 810"/>
                  <a:gd name="T41" fmla="*/ 2705100 h 3040"/>
                  <a:gd name="T42" fmla="*/ 390525 w 810"/>
                  <a:gd name="T43" fmla="*/ 2736850 h 3040"/>
                  <a:gd name="T44" fmla="*/ 412750 w 810"/>
                  <a:gd name="T45" fmla="*/ 2822575 h 3040"/>
                  <a:gd name="T46" fmla="*/ 450850 w 810"/>
                  <a:gd name="T47" fmla="*/ 3028950 h 3040"/>
                  <a:gd name="T48" fmla="*/ 542925 w 810"/>
                  <a:gd name="T49" fmla="*/ 3679825 h 3040"/>
                  <a:gd name="T50" fmla="*/ 546100 w 810"/>
                  <a:gd name="T51" fmla="*/ 4003675 h 3040"/>
                  <a:gd name="T52" fmla="*/ 460375 w 810"/>
                  <a:gd name="T53" fmla="*/ 4441825 h 3040"/>
                  <a:gd name="T54" fmla="*/ 371475 w 810"/>
                  <a:gd name="T55" fmla="*/ 4556125 h 3040"/>
                  <a:gd name="T56" fmla="*/ 209550 w 810"/>
                  <a:gd name="T57" fmla="*/ 4632325 h 3040"/>
                  <a:gd name="T58" fmla="*/ 155575 w 810"/>
                  <a:gd name="T59" fmla="*/ 4702175 h 3040"/>
                  <a:gd name="T60" fmla="*/ 222250 w 810"/>
                  <a:gd name="T61" fmla="*/ 4752975 h 3040"/>
                  <a:gd name="T62" fmla="*/ 406400 w 810"/>
                  <a:gd name="T63" fmla="*/ 4746625 h 3040"/>
                  <a:gd name="T64" fmla="*/ 536575 w 810"/>
                  <a:gd name="T65" fmla="*/ 4667250 h 3040"/>
                  <a:gd name="T66" fmla="*/ 625475 w 810"/>
                  <a:gd name="T67" fmla="*/ 4664075 h 3040"/>
                  <a:gd name="T68" fmla="*/ 584200 w 810"/>
                  <a:gd name="T69" fmla="*/ 4743450 h 3040"/>
                  <a:gd name="T70" fmla="*/ 619125 w 810"/>
                  <a:gd name="T71" fmla="*/ 4806950 h 3040"/>
                  <a:gd name="T72" fmla="*/ 765175 w 810"/>
                  <a:gd name="T73" fmla="*/ 4822825 h 3040"/>
                  <a:gd name="T74" fmla="*/ 955675 w 810"/>
                  <a:gd name="T75" fmla="*/ 4743450 h 3040"/>
                  <a:gd name="T76" fmla="*/ 1031875 w 810"/>
                  <a:gd name="T77" fmla="*/ 4670425 h 3040"/>
                  <a:gd name="T78" fmla="*/ 1101725 w 810"/>
                  <a:gd name="T79" fmla="*/ 4622800 h 3040"/>
                  <a:gd name="T80" fmla="*/ 1117600 w 810"/>
                  <a:gd name="T81" fmla="*/ 4508500 h 3040"/>
                  <a:gd name="T82" fmla="*/ 1098550 w 810"/>
                  <a:gd name="T83" fmla="*/ 4368800 h 3040"/>
                  <a:gd name="T84" fmla="*/ 1104900 w 810"/>
                  <a:gd name="T85" fmla="*/ 4051300 h 3040"/>
                  <a:gd name="T86" fmla="*/ 1111250 w 810"/>
                  <a:gd name="T87" fmla="*/ 3625850 h 3040"/>
                  <a:gd name="T88" fmla="*/ 1063625 w 810"/>
                  <a:gd name="T89" fmla="*/ 3298825 h 3040"/>
                  <a:gd name="T90" fmla="*/ 965200 w 810"/>
                  <a:gd name="T91" fmla="*/ 2759075 h 3040"/>
                  <a:gd name="T92" fmla="*/ 1247775 w 810"/>
                  <a:gd name="T93" fmla="*/ 2616200 h 3040"/>
                  <a:gd name="T94" fmla="*/ 1219200 w 810"/>
                  <a:gd name="T95" fmla="*/ 1993900 h 3040"/>
                  <a:gd name="T96" fmla="*/ 1174750 w 810"/>
                  <a:gd name="T97" fmla="*/ 1746250 h 3040"/>
                  <a:gd name="T98" fmla="*/ 1181100 w 810"/>
                  <a:gd name="T99" fmla="*/ 1670050 h 3040"/>
                  <a:gd name="T100" fmla="*/ 1209675 w 810"/>
                  <a:gd name="T101" fmla="*/ 1479550 h 3040"/>
                  <a:gd name="T102" fmla="*/ 1222375 w 810"/>
                  <a:gd name="T103" fmla="*/ 1225550 h 3040"/>
                  <a:gd name="T104" fmla="*/ 1247775 w 810"/>
                  <a:gd name="T105" fmla="*/ 1114425 h 3040"/>
                  <a:gd name="T106" fmla="*/ 1285875 w 810"/>
                  <a:gd name="T107" fmla="*/ 873125 h 30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0"/>
                  <a:gd name="T163" fmla="*/ 0 h 3040"/>
                  <a:gd name="T164" fmla="*/ 810 w 810"/>
                  <a:gd name="T165" fmla="*/ 3040 h 30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0" h="3040">
                    <a:moveTo>
                      <a:pt x="802" y="396"/>
                    </a:moveTo>
                    <a:lnTo>
                      <a:pt x="802" y="396"/>
                    </a:lnTo>
                    <a:lnTo>
                      <a:pt x="790" y="364"/>
                    </a:lnTo>
                    <a:lnTo>
                      <a:pt x="784" y="348"/>
                    </a:lnTo>
                    <a:lnTo>
                      <a:pt x="780" y="330"/>
                    </a:lnTo>
                    <a:lnTo>
                      <a:pt x="772" y="300"/>
                    </a:lnTo>
                    <a:lnTo>
                      <a:pt x="768" y="284"/>
                    </a:lnTo>
                    <a:lnTo>
                      <a:pt x="762" y="270"/>
                    </a:lnTo>
                    <a:lnTo>
                      <a:pt x="746" y="240"/>
                    </a:lnTo>
                    <a:lnTo>
                      <a:pt x="726" y="212"/>
                    </a:lnTo>
                    <a:lnTo>
                      <a:pt x="706" y="186"/>
                    </a:lnTo>
                    <a:lnTo>
                      <a:pt x="682" y="164"/>
                    </a:lnTo>
                    <a:lnTo>
                      <a:pt x="654" y="142"/>
                    </a:lnTo>
                    <a:lnTo>
                      <a:pt x="628" y="122"/>
                    </a:lnTo>
                    <a:lnTo>
                      <a:pt x="572" y="82"/>
                    </a:lnTo>
                    <a:lnTo>
                      <a:pt x="544" y="58"/>
                    </a:lnTo>
                    <a:lnTo>
                      <a:pt x="530" y="48"/>
                    </a:lnTo>
                    <a:lnTo>
                      <a:pt x="516" y="38"/>
                    </a:lnTo>
                    <a:lnTo>
                      <a:pt x="504" y="32"/>
                    </a:lnTo>
                    <a:lnTo>
                      <a:pt x="488" y="22"/>
                    </a:lnTo>
                    <a:lnTo>
                      <a:pt x="482" y="16"/>
                    </a:lnTo>
                    <a:lnTo>
                      <a:pt x="476" y="10"/>
                    </a:lnTo>
                    <a:lnTo>
                      <a:pt x="476" y="4"/>
                    </a:lnTo>
                    <a:lnTo>
                      <a:pt x="478" y="0"/>
                    </a:lnTo>
                    <a:lnTo>
                      <a:pt x="420" y="34"/>
                    </a:lnTo>
                    <a:lnTo>
                      <a:pt x="406" y="44"/>
                    </a:lnTo>
                    <a:lnTo>
                      <a:pt x="394" y="58"/>
                    </a:lnTo>
                    <a:lnTo>
                      <a:pt x="370" y="86"/>
                    </a:lnTo>
                    <a:lnTo>
                      <a:pt x="346" y="114"/>
                    </a:lnTo>
                    <a:lnTo>
                      <a:pt x="334" y="126"/>
                    </a:lnTo>
                    <a:lnTo>
                      <a:pt x="320" y="138"/>
                    </a:lnTo>
                    <a:lnTo>
                      <a:pt x="308" y="148"/>
                    </a:lnTo>
                    <a:lnTo>
                      <a:pt x="300" y="162"/>
                    </a:lnTo>
                    <a:lnTo>
                      <a:pt x="298" y="170"/>
                    </a:lnTo>
                    <a:lnTo>
                      <a:pt x="296" y="178"/>
                    </a:lnTo>
                    <a:lnTo>
                      <a:pt x="296" y="186"/>
                    </a:lnTo>
                    <a:lnTo>
                      <a:pt x="294" y="194"/>
                    </a:lnTo>
                    <a:lnTo>
                      <a:pt x="290" y="202"/>
                    </a:lnTo>
                    <a:lnTo>
                      <a:pt x="286" y="208"/>
                    </a:lnTo>
                    <a:lnTo>
                      <a:pt x="282" y="214"/>
                    </a:lnTo>
                    <a:lnTo>
                      <a:pt x="278" y="220"/>
                    </a:lnTo>
                    <a:lnTo>
                      <a:pt x="272" y="236"/>
                    </a:lnTo>
                    <a:lnTo>
                      <a:pt x="266" y="252"/>
                    </a:lnTo>
                    <a:lnTo>
                      <a:pt x="236" y="322"/>
                    </a:lnTo>
                    <a:lnTo>
                      <a:pt x="230" y="338"/>
                    </a:lnTo>
                    <a:lnTo>
                      <a:pt x="226" y="352"/>
                    </a:lnTo>
                    <a:lnTo>
                      <a:pt x="222" y="362"/>
                    </a:lnTo>
                    <a:lnTo>
                      <a:pt x="216" y="370"/>
                    </a:lnTo>
                    <a:lnTo>
                      <a:pt x="206" y="388"/>
                    </a:lnTo>
                    <a:lnTo>
                      <a:pt x="198" y="398"/>
                    </a:lnTo>
                    <a:lnTo>
                      <a:pt x="194" y="404"/>
                    </a:lnTo>
                    <a:lnTo>
                      <a:pt x="190" y="410"/>
                    </a:lnTo>
                    <a:lnTo>
                      <a:pt x="182" y="448"/>
                    </a:lnTo>
                    <a:lnTo>
                      <a:pt x="148" y="602"/>
                    </a:lnTo>
                    <a:lnTo>
                      <a:pt x="140" y="634"/>
                    </a:lnTo>
                    <a:lnTo>
                      <a:pt x="130" y="666"/>
                    </a:lnTo>
                    <a:lnTo>
                      <a:pt x="110" y="732"/>
                    </a:lnTo>
                    <a:lnTo>
                      <a:pt x="102" y="764"/>
                    </a:lnTo>
                    <a:lnTo>
                      <a:pt x="98" y="796"/>
                    </a:lnTo>
                    <a:lnTo>
                      <a:pt x="92" y="830"/>
                    </a:lnTo>
                    <a:lnTo>
                      <a:pt x="86" y="862"/>
                    </a:lnTo>
                    <a:lnTo>
                      <a:pt x="66" y="958"/>
                    </a:lnTo>
                    <a:lnTo>
                      <a:pt x="64" y="972"/>
                    </a:lnTo>
                    <a:lnTo>
                      <a:pt x="64" y="986"/>
                    </a:lnTo>
                    <a:lnTo>
                      <a:pt x="68" y="1016"/>
                    </a:lnTo>
                    <a:lnTo>
                      <a:pt x="74" y="1052"/>
                    </a:lnTo>
                    <a:lnTo>
                      <a:pt x="74" y="1070"/>
                    </a:lnTo>
                    <a:lnTo>
                      <a:pt x="70" y="1088"/>
                    </a:lnTo>
                    <a:lnTo>
                      <a:pt x="66" y="1106"/>
                    </a:lnTo>
                    <a:lnTo>
                      <a:pt x="62" y="1122"/>
                    </a:lnTo>
                    <a:lnTo>
                      <a:pt x="58" y="1158"/>
                    </a:lnTo>
                    <a:lnTo>
                      <a:pt x="58" y="1192"/>
                    </a:lnTo>
                    <a:lnTo>
                      <a:pt x="56" y="1228"/>
                    </a:lnTo>
                    <a:lnTo>
                      <a:pt x="54" y="1264"/>
                    </a:lnTo>
                    <a:lnTo>
                      <a:pt x="52" y="1300"/>
                    </a:lnTo>
                    <a:lnTo>
                      <a:pt x="42" y="1370"/>
                    </a:lnTo>
                    <a:lnTo>
                      <a:pt x="32" y="1440"/>
                    </a:lnTo>
                    <a:lnTo>
                      <a:pt x="20" y="1530"/>
                    </a:lnTo>
                    <a:lnTo>
                      <a:pt x="18" y="1542"/>
                    </a:lnTo>
                    <a:lnTo>
                      <a:pt x="20" y="1556"/>
                    </a:lnTo>
                    <a:lnTo>
                      <a:pt x="18" y="1564"/>
                    </a:lnTo>
                    <a:lnTo>
                      <a:pt x="16" y="1572"/>
                    </a:lnTo>
                    <a:lnTo>
                      <a:pt x="12" y="1590"/>
                    </a:lnTo>
                    <a:lnTo>
                      <a:pt x="8" y="1616"/>
                    </a:lnTo>
                    <a:lnTo>
                      <a:pt x="4" y="1642"/>
                    </a:lnTo>
                    <a:lnTo>
                      <a:pt x="0" y="1666"/>
                    </a:lnTo>
                    <a:lnTo>
                      <a:pt x="0" y="1678"/>
                    </a:lnTo>
                    <a:lnTo>
                      <a:pt x="2" y="1690"/>
                    </a:lnTo>
                    <a:lnTo>
                      <a:pt x="6" y="1696"/>
                    </a:lnTo>
                    <a:lnTo>
                      <a:pt x="10" y="1700"/>
                    </a:lnTo>
                    <a:lnTo>
                      <a:pt x="14" y="1702"/>
                    </a:lnTo>
                    <a:lnTo>
                      <a:pt x="18" y="1704"/>
                    </a:lnTo>
                    <a:lnTo>
                      <a:pt x="30" y="1704"/>
                    </a:lnTo>
                    <a:lnTo>
                      <a:pt x="44" y="1704"/>
                    </a:lnTo>
                    <a:lnTo>
                      <a:pt x="80" y="1708"/>
                    </a:lnTo>
                    <a:lnTo>
                      <a:pt x="138" y="1716"/>
                    </a:lnTo>
                    <a:lnTo>
                      <a:pt x="218" y="1726"/>
                    </a:lnTo>
                    <a:lnTo>
                      <a:pt x="246" y="1724"/>
                    </a:lnTo>
                    <a:lnTo>
                      <a:pt x="250" y="1724"/>
                    </a:lnTo>
                    <a:lnTo>
                      <a:pt x="252" y="1726"/>
                    </a:lnTo>
                    <a:lnTo>
                      <a:pt x="254" y="1738"/>
                    </a:lnTo>
                    <a:lnTo>
                      <a:pt x="260" y="1778"/>
                    </a:lnTo>
                    <a:lnTo>
                      <a:pt x="276" y="1860"/>
                    </a:lnTo>
                    <a:lnTo>
                      <a:pt x="282" y="1896"/>
                    </a:lnTo>
                    <a:lnTo>
                      <a:pt x="284" y="1906"/>
                    </a:lnTo>
                    <a:lnTo>
                      <a:pt x="284" y="1908"/>
                    </a:lnTo>
                    <a:lnTo>
                      <a:pt x="284" y="1906"/>
                    </a:lnTo>
                    <a:lnTo>
                      <a:pt x="302" y="2008"/>
                    </a:lnTo>
                    <a:lnTo>
                      <a:pt x="318" y="2112"/>
                    </a:lnTo>
                    <a:lnTo>
                      <a:pt x="330" y="2214"/>
                    </a:lnTo>
                    <a:lnTo>
                      <a:pt x="342" y="2318"/>
                    </a:lnTo>
                    <a:lnTo>
                      <a:pt x="348" y="2370"/>
                    </a:lnTo>
                    <a:lnTo>
                      <a:pt x="350" y="2420"/>
                    </a:lnTo>
                    <a:lnTo>
                      <a:pt x="348" y="2472"/>
                    </a:lnTo>
                    <a:lnTo>
                      <a:pt x="344" y="2522"/>
                    </a:lnTo>
                    <a:lnTo>
                      <a:pt x="328" y="2624"/>
                    </a:lnTo>
                    <a:lnTo>
                      <a:pt x="308" y="2724"/>
                    </a:lnTo>
                    <a:lnTo>
                      <a:pt x="300" y="2768"/>
                    </a:lnTo>
                    <a:lnTo>
                      <a:pt x="294" y="2790"/>
                    </a:lnTo>
                    <a:lnTo>
                      <a:pt x="290" y="2798"/>
                    </a:lnTo>
                    <a:lnTo>
                      <a:pt x="286" y="2808"/>
                    </a:lnTo>
                    <a:lnTo>
                      <a:pt x="262" y="2842"/>
                    </a:lnTo>
                    <a:lnTo>
                      <a:pt x="250" y="2858"/>
                    </a:lnTo>
                    <a:lnTo>
                      <a:pt x="242" y="2864"/>
                    </a:lnTo>
                    <a:lnTo>
                      <a:pt x="234" y="2870"/>
                    </a:lnTo>
                    <a:lnTo>
                      <a:pt x="212" y="2880"/>
                    </a:lnTo>
                    <a:lnTo>
                      <a:pt x="192" y="2890"/>
                    </a:lnTo>
                    <a:lnTo>
                      <a:pt x="150" y="2910"/>
                    </a:lnTo>
                    <a:lnTo>
                      <a:pt x="132" y="2918"/>
                    </a:lnTo>
                    <a:lnTo>
                      <a:pt x="114" y="2930"/>
                    </a:lnTo>
                    <a:lnTo>
                      <a:pt x="106" y="2936"/>
                    </a:lnTo>
                    <a:lnTo>
                      <a:pt x="100" y="2944"/>
                    </a:lnTo>
                    <a:lnTo>
                      <a:pt x="98" y="2954"/>
                    </a:lnTo>
                    <a:lnTo>
                      <a:pt x="98" y="2962"/>
                    </a:lnTo>
                    <a:lnTo>
                      <a:pt x="100" y="2972"/>
                    </a:lnTo>
                    <a:lnTo>
                      <a:pt x="104" y="2978"/>
                    </a:lnTo>
                    <a:lnTo>
                      <a:pt x="110" y="2984"/>
                    </a:lnTo>
                    <a:lnTo>
                      <a:pt x="118" y="2988"/>
                    </a:lnTo>
                    <a:lnTo>
                      <a:pt x="140" y="2994"/>
                    </a:lnTo>
                    <a:lnTo>
                      <a:pt x="164" y="2998"/>
                    </a:lnTo>
                    <a:lnTo>
                      <a:pt x="186" y="3000"/>
                    </a:lnTo>
                    <a:lnTo>
                      <a:pt x="210" y="2998"/>
                    </a:lnTo>
                    <a:lnTo>
                      <a:pt x="234" y="2994"/>
                    </a:lnTo>
                    <a:lnTo>
                      <a:pt x="256" y="2990"/>
                    </a:lnTo>
                    <a:lnTo>
                      <a:pt x="274" y="2982"/>
                    </a:lnTo>
                    <a:lnTo>
                      <a:pt x="290" y="2972"/>
                    </a:lnTo>
                    <a:lnTo>
                      <a:pt x="322" y="2950"/>
                    </a:lnTo>
                    <a:lnTo>
                      <a:pt x="338" y="2940"/>
                    </a:lnTo>
                    <a:lnTo>
                      <a:pt x="348" y="2936"/>
                    </a:lnTo>
                    <a:lnTo>
                      <a:pt x="358" y="2934"/>
                    </a:lnTo>
                    <a:lnTo>
                      <a:pt x="370" y="2934"/>
                    </a:lnTo>
                    <a:lnTo>
                      <a:pt x="382" y="2936"/>
                    </a:lnTo>
                    <a:lnTo>
                      <a:pt x="394" y="2938"/>
                    </a:lnTo>
                    <a:lnTo>
                      <a:pt x="406" y="2940"/>
                    </a:lnTo>
                    <a:lnTo>
                      <a:pt x="392" y="2952"/>
                    </a:lnTo>
                    <a:lnTo>
                      <a:pt x="378" y="2970"/>
                    </a:lnTo>
                    <a:lnTo>
                      <a:pt x="372" y="2980"/>
                    </a:lnTo>
                    <a:lnTo>
                      <a:pt x="368" y="2988"/>
                    </a:lnTo>
                    <a:lnTo>
                      <a:pt x="368" y="2998"/>
                    </a:lnTo>
                    <a:lnTo>
                      <a:pt x="370" y="3008"/>
                    </a:lnTo>
                    <a:lnTo>
                      <a:pt x="374" y="3016"/>
                    </a:lnTo>
                    <a:lnTo>
                      <a:pt x="380" y="3022"/>
                    </a:lnTo>
                    <a:lnTo>
                      <a:pt x="390" y="3028"/>
                    </a:lnTo>
                    <a:lnTo>
                      <a:pt x="400" y="3030"/>
                    </a:lnTo>
                    <a:lnTo>
                      <a:pt x="420" y="3034"/>
                    </a:lnTo>
                    <a:lnTo>
                      <a:pt x="440" y="3036"/>
                    </a:lnTo>
                    <a:lnTo>
                      <a:pt x="460" y="3040"/>
                    </a:lnTo>
                    <a:lnTo>
                      <a:pt x="482" y="3038"/>
                    </a:lnTo>
                    <a:lnTo>
                      <a:pt x="504" y="3036"/>
                    </a:lnTo>
                    <a:lnTo>
                      <a:pt x="526" y="3030"/>
                    </a:lnTo>
                    <a:lnTo>
                      <a:pt x="546" y="3022"/>
                    </a:lnTo>
                    <a:lnTo>
                      <a:pt x="566" y="3012"/>
                    </a:lnTo>
                    <a:lnTo>
                      <a:pt x="586" y="3002"/>
                    </a:lnTo>
                    <a:lnTo>
                      <a:pt x="602" y="2988"/>
                    </a:lnTo>
                    <a:lnTo>
                      <a:pt x="614" y="2976"/>
                    </a:lnTo>
                    <a:lnTo>
                      <a:pt x="626" y="2962"/>
                    </a:lnTo>
                    <a:lnTo>
                      <a:pt x="636" y="2950"/>
                    </a:lnTo>
                    <a:lnTo>
                      <a:pt x="644" y="2944"/>
                    </a:lnTo>
                    <a:lnTo>
                      <a:pt x="650" y="2942"/>
                    </a:lnTo>
                    <a:lnTo>
                      <a:pt x="660" y="2938"/>
                    </a:lnTo>
                    <a:lnTo>
                      <a:pt x="670" y="2934"/>
                    </a:lnTo>
                    <a:lnTo>
                      <a:pt x="686" y="2920"/>
                    </a:lnTo>
                    <a:lnTo>
                      <a:pt x="694" y="2912"/>
                    </a:lnTo>
                    <a:lnTo>
                      <a:pt x="700" y="2904"/>
                    </a:lnTo>
                    <a:lnTo>
                      <a:pt x="702" y="2894"/>
                    </a:lnTo>
                    <a:lnTo>
                      <a:pt x="704" y="2884"/>
                    </a:lnTo>
                    <a:lnTo>
                      <a:pt x="706" y="2862"/>
                    </a:lnTo>
                    <a:lnTo>
                      <a:pt x="704" y="2840"/>
                    </a:lnTo>
                    <a:lnTo>
                      <a:pt x="700" y="2820"/>
                    </a:lnTo>
                    <a:lnTo>
                      <a:pt x="694" y="2798"/>
                    </a:lnTo>
                    <a:lnTo>
                      <a:pt x="690" y="2786"/>
                    </a:lnTo>
                    <a:lnTo>
                      <a:pt x="690" y="2774"/>
                    </a:lnTo>
                    <a:lnTo>
                      <a:pt x="692" y="2752"/>
                    </a:lnTo>
                    <a:lnTo>
                      <a:pt x="696" y="2730"/>
                    </a:lnTo>
                    <a:lnTo>
                      <a:pt x="698" y="2720"/>
                    </a:lnTo>
                    <a:lnTo>
                      <a:pt x="700" y="2708"/>
                    </a:lnTo>
                    <a:lnTo>
                      <a:pt x="698" y="2604"/>
                    </a:lnTo>
                    <a:lnTo>
                      <a:pt x="696" y="2552"/>
                    </a:lnTo>
                    <a:lnTo>
                      <a:pt x="698" y="2500"/>
                    </a:lnTo>
                    <a:lnTo>
                      <a:pt x="700" y="2392"/>
                    </a:lnTo>
                    <a:lnTo>
                      <a:pt x="700" y="2338"/>
                    </a:lnTo>
                    <a:lnTo>
                      <a:pt x="700" y="2284"/>
                    </a:lnTo>
                    <a:lnTo>
                      <a:pt x="700" y="2258"/>
                    </a:lnTo>
                    <a:lnTo>
                      <a:pt x="698" y="2232"/>
                    </a:lnTo>
                    <a:lnTo>
                      <a:pt x="690" y="2180"/>
                    </a:lnTo>
                    <a:lnTo>
                      <a:pt x="680" y="2128"/>
                    </a:lnTo>
                    <a:lnTo>
                      <a:pt x="670" y="2078"/>
                    </a:lnTo>
                    <a:lnTo>
                      <a:pt x="660" y="2026"/>
                    </a:lnTo>
                    <a:lnTo>
                      <a:pt x="652" y="1972"/>
                    </a:lnTo>
                    <a:lnTo>
                      <a:pt x="634" y="1868"/>
                    </a:lnTo>
                    <a:lnTo>
                      <a:pt x="616" y="1780"/>
                    </a:lnTo>
                    <a:lnTo>
                      <a:pt x="608" y="1738"/>
                    </a:lnTo>
                    <a:lnTo>
                      <a:pt x="602" y="1692"/>
                    </a:lnTo>
                    <a:lnTo>
                      <a:pt x="636" y="1686"/>
                    </a:lnTo>
                    <a:lnTo>
                      <a:pt x="702" y="1670"/>
                    </a:lnTo>
                    <a:lnTo>
                      <a:pt x="766" y="1654"/>
                    </a:lnTo>
                    <a:lnTo>
                      <a:pt x="786" y="1648"/>
                    </a:lnTo>
                    <a:lnTo>
                      <a:pt x="794" y="1644"/>
                    </a:lnTo>
                    <a:lnTo>
                      <a:pt x="790" y="1582"/>
                    </a:lnTo>
                    <a:lnTo>
                      <a:pt x="768" y="1256"/>
                    </a:lnTo>
                    <a:lnTo>
                      <a:pt x="760" y="1190"/>
                    </a:lnTo>
                    <a:lnTo>
                      <a:pt x="750" y="1124"/>
                    </a:lnTo>
                    <a:lnTo>
                      <a:pt x="748" y="1116"/>
                    </a:lnTo>
                    <a:lnTo>
                      <a:pt x="744" y="1108"/>
                    </a:lnTo>
                    <a:lnTo>
                      <a:pt x="740" y="1100"/>
                    </a:lnTo>
                    <a:lnTo>
                      <a:pt x="738" y="1094"/>
                    </a:lnTo>
                    <a:lnTo>
                      <a:pt x="738" y="1084"/>
                    </a:lnTo>
                    <a:lnTo>
                      <a:pt x="740" y="1072"/>
                    </a:lnTo>
                    <a:lnTo>
                      <a:pt x="744" y="1052"/>
                    </a:lnTo>
                    <a:lnTo>
                      <a:pt x="752" y="1016"/>
                    </a:lnTo>
                    <a:lnTo>
                      <a:pt x="760" y="980"/>
                    </a:lnTo>
                    <a:lnTo>
                      <a:pt x="762" y="964"/>
                    </a:lnTo>
                    <a:lnTo>
                      <a:pt x="762" y="948"/>
                    </a:lnTo>
                    <a:lnTo>
                      <a:pt x="762" y="932"/>
                    </a:lnTo>
                    <a:lnTo>
                      <a:pt x="764" y="916"/>
                    </a:lnTo>
                    <a:lnTo>
                      <a:pt x="770" y="840"/>
                    </a:lnTo>
                    <a:lnTo>
                      <a:pt x="772" y="806"/>
                    </a:lnTo>
                    <a:lnTo>
                      <a:pt x="770" y="772"/>
                    </a:lnTo>
                    <a:lnTo>
                      <a:pt x="772" y="754"/>
                    </a:lnTo>
                    <a:lnTo>
                      <a:pt x="776" y="736"/>
                    </a:lnTo>
                    <a:lnTo>
                      <a:pt x="780" y="720"/>
                    </a:lnTo>
                    <a:lnTo>
                      <a:pt x="786" y="702"/>
                    </a:lnTo>
                    <a:lnTo>
                      <a:pt x="794" y="684"/>
                    </a:lnTo>
                    <a:lnTo>
                      <a:pt x="798" y="666"/>
                    </a:lnTo>
                    <a:lnTo>
                      <a:pt x="806" y="628"/>
                    </a:lnTo>
                    <a:lnTo>
                      <a:pt x="810" y="590"/>
                    </a:lnTo>
                    <a:lnTo>
                      <a:pt x="810" y="550"/>
                    </a:lnTo>
                    <a:lnTo>
                      <a:pt x="808" y="474"/>
                    </a:lnTo>
                    <a:lnTo>
                      <a:pt x="806" y="434"/>
                    </a:lnTo>
                    <a:lnTo>
                      <a:pt x="802" y="396"/>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40" name="Freeform 72"/>
              <p:cNvSpPr>
                <a:spLocks/>
              </p:cNvSpPr>
              <p:nvPr/>
            </p:nvSpPr>
            <p:spPr bwMode="auto">
              <a:xfrm>
                <a:off x="8790895" y="2309304"/>
                <a:ext cx="1283380" cy="4824200"/>
              </a:xfrm>
              <a:custGeom>
                <a:avLst/>
                <a:gdLst>
                  <a:gd name="T0" fmla="*/ 1238250 w 810"/>
                  <a:gd name="T1" fmla="*/ 523875 h 3040"/>
                  <a:gd name="T2" fmla="*/ 1152525 w 810"/>
                  <a:gd name="T3" fmla="*/ 336550 h 3040"/>
                  <a:gd name="T4" fmla="*/ 908050 w 810"/>
                  <a:gd name="T5" fmla="*/ 130175 h 3040"/>
                  <a:gd name="T6" fmla="*/ 800100 w 810"/>
                  <a:gd name="T7" fmla="*/ 50800 h 3040"/>
                  <a:gd name="T8" fmla="*/ 758825 w 810"/>
                  <a:gd name="T9" fmla="*/ 0 h 3040"/>
                  <a:gd name="T10" fmla="*/ 587375 w 810"/>
                  <a:gd name="T11" fmla="*/ 136525 h 3040"/>
                  <a:gd name="T12" fmla="*/ 476250 w 810"/>
                  <a:gd name="T13" fmla="*/ 257175 h 3040"/>
                  <a:gd name="T14" fmla="*/ 466725 w 810"/>
                  <a:gd name="T15" fmla="*/ 307975 h 3040"/>
                  <a:gd name="T16" fmla="*/ 431800 w 810"/>
                  <a:gd name="T17" fmla="*/ 374650 h 3040"/>
                  <a:gd name="T18" fmla="*/ 358775 w 810"/>
                  <a:gd name="T19" fmla="*/ 558800 h 3040"/>
                  <a:gd name="T20" fmla="*/ 314325 w 810"/>
                  <a:gd name="T21" fmla="*/ 631825 h 3040"/>
                  <a:gd name="T22" fmla="*/ 234950 w 810"/>
                  <a:gd name="T23" fmla="*/ 955675 h 3040"/>
                  <a:gd name="T24" fmla="*/ 161925 w 810"/>
                  <a:gd name="T25" fmla="*/ 1212850 h 3040"/>
                  <a:gd name="T26" fmla="*/ 104775 w 810"/>
                  <a:gd name="T27" fmla="*/ 1520825 h 3040"/>
                  <a:gd name="T28" fmla="*/ 117475 w 810"/>
                  <a:gd name="T29" fmla="*/ 1698625 h 3040"/>
                  <a:gd name="T30" fmla="*/ 92075 w 810"/>
                  <a:gd name="T31" fmla="*/ 1838325 h 3040"/>
                  <a:gd name="T32" fmla="*/ 66675 w 810"/>
                  <a:gd name="T33" fmla="*/ 2174875 h 3040"/>
                  <a:gd name="T34" fmla="*/ 31750 w 810"/>
                  <a:gd name="T35" fmla="*/ 2470150 h 3040"/>
                  <a:gd name="T36" fmla="*/ 12700 w 810"/>
                  <a:gd name="T37" fmla="*/ 2565400 h 3040"/>
                  <a:gd name="T38" fmla="*/ 3175 w 810"/>
                  <a:gd name="T39" fmla="*/ 2682875 h 3040"/>
                  <a:gd name="T40" fmla="*/ 69850 w 810"/>
                  <a:gd name="T41" fmla="*/ 2705100 h 3040"/>
                  <a:gd name="T42" fmla="*/ 390525 w 810"/>
                  <a:gd name="T43" fmla="*/ 2736850 h 3040"/>
                  <a:gd name="T44" fmla="*/ 412750 w 810"/>
                  <a:gd name="T45" fmla="*/ 2822575 h 3040"/>
                  <a:gd name="T46" fmla="*/ 450850 w 810"/>
                  <a:gd name="T47" fmla="*/ 3028950 h 3040"/>
                  <a:gd name="T48" fmla="*/ 542925 w 810"/>
                  <a:gd name="T49" fmla="*/ 3679825 h 3040"/>
                  <a:gd name="T50" fmla="*/ 546100 w 810"/>
                  <a:gd name="T51" fmla="*/ 4003675 h 3040"/>
                  <a:gd name="T52" fmla="*/ 460375 w 810"/>
                  <a:gd name="T53" fmla="*/ 4441825 h 3040"/>
                  <a:gd name="T54" fmla="*/ 371475 w 810"/>
                  <a:gd name="T55" fmla="*/ 4556125 h 3040"/>
                  <a:gd name="T56" fmla="*/ 209550 w 810"/>
                  <a:gd name="T57" fmla="*/ 4632325 h 3040"/>
                  <a:gd name="T58" fmla="*/ 155575 w 810"/>
                  <a:gd name="T59" fmla="*/ 4702175 h 3040"/>
                  <a:gd name="T60" fmla="*/ 222250 w 810"/>
                  <a:gd name="T61" fmla="*/ 4752975 h 3040"/>
                  <a:gd name="T62" fmla="*/ 406400 w 810"/>
                  <a:gd name="T63" fmla="*/ 4746625 h 3040"/>
                  <a:gd name="T64" fmla="*/ 536575 w 810"/>
                  <a:gd name="T65" fmla="*/ 4667250 h 3040"/>
                  <a:gd name="T66" fmla="*/ 625475 w 810"/>
                  <a:gd name="T67" fmla="*/ 4664075 h 3040"/>
                  <a:gd name="T68" fmla="*/ 584200 w 810"/>
                  <a:gd name="T69" fmla="*/ 4743450 h 3040"/>
                  <a:gd name="T70" fmla="*/ 619125 w 810"/>
                  <a:gd name="T71" fmla="*/ 4806950 h 3040"/>
                  <a:gd name="T72" fmla="*/ 765175 w 810"/>
                  <a:gd name="T73" fmla="*/ 4822825 h 3040"/>
                  <a:gd name="T74" fmla="*/ 955675 w 810"/>
                  <a:gd name="T75" fmla="*/ 4743450 h 3040"/>
                  <a:gd name="T76" fmla="*/ 1031875 w 810"/>
                  <a:gd name="T77" fmla="*/ 4670425 h 3040"/>
                  <a:gd name="T78" fmla="*/ 1101725 w 810"/>
                  <a:gd name="T79" fmla="*/ 4622800 h 3040"/>
                  <a:gd name="T80" fmla="*/ 1117600 w 810"/>
                  <a:gd name="T81" fmla="*/ 4508500 h 3040"/>
                  <a:gd name="T82" fmla="*/ 1098550 w 810"/>
                  <a:gd name="T83" fmla="*/ 4368800 h 3040"/>
                  <a:gd name="T84" fmla="*/ 1104900 w 810"/>
                  <a:gd name="T85" fmla="*/ 4051300 h 3040"/>
                  <a:gd name="T86" fmla="*/ 1111250 w 810"/>
                  <a:gd name="T87" fmla="*/ 3625850 h 3040"/>
                  <a:gd name="T88" fmla="*/ 1063625 w 810"/>
                  <a:gd name="T89" fmla="*/ 3298825 h 3040"/>
                  <a:gd name="T90" fmla="*/ 965200 w 810"/>
                  <a:gd name="T91" fmla="*/ 2759075 h 3040"/>
                  <a:gd name="T92" fmla="*/ 1247775 w 810"/>
                  <a:gd name="T93" fmla="*/ 2616200 h 3040"/>
                  <a:gd name="T94" fmla="*/ 1219200 w 810"/>
                  <a:gd name="T95" fmla="*/ 1993900 h 3040"/>
                  <a:gd name="T96" fmla="*/ 1174750 w 810"/>
                  <a:gd name="T97" fmla="*/ 1746250 h 3040"/>
                  <a:gd name="T98" fmla="*/ 1181100 w 810"/>
                  <a:gd name="T99" fmla="*/ 1670050 h 3040"/>
                  <a:gd name="T100" fmla="*/ 1209675 w 810"/>
                  <a:gd name="T101" fmla="*/ 1479550 h 3040"/>
                  <a:gd name="T102" fmla="*/ 1222375 w 810"/>
                  <a:gd name="T103" fmla="*/ 1225550 h 3040"/>
                  <a:gd name="T104" fmla="*/ 1247775 w 810"/>
                  <a:gd name="T105" fmla="*/ 1114425 h 3040"/>
                  <a:gd name="T106" fmla="*/ 1285875 w 810"/>
                  <a:gd name="T107" fmla="*/ 873125 h 30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0"/>
                  <a:gd name="T163" fmla="*/ 0 h 3040"/>
                  <a:gd name="T164" fmla="*/ 810 w 810"/>
                  <a:gd name="T165" fmla="*/ 3040 h 30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0" h="3040">
                    <a:moveTo>
                      <a:pt x="802" y="396"/>
                    </a:moveTo>
                    <a:lnTo>
                      <a:pt x="802" y="396"/>
                    </a:lnTo>
                    <a:lnTo>
                      <a:pt x="790" y="364"/>
                    </a:lnTo>
                    <a:lnTo>
                      <a:pt x="784" y="348"/>
                    </a:lnTo>
                    <a:lnTo>
                      <a:pt x="780" y="330"/>
                    </a:lnTo>
                    <a:lnTo>
                      <a:pt x="772" y="300"/>
                    </a:lnTo>
                    <a:lnTo>
                      <a:pt x="768" y="284"/>
                    </a:lnTo>
                    <a:lnTo>
                      <a:pt x="762" y="270"/>
                    </a:lnTo>
                    <a:lnTo>
                      <a:pt x="746" y="240"/>
                    </a:lnTo>
                    <a:lnTo>
                      <a:pt x="726" y="212"/>
                    </a:lnTo>
                    <a:lnTo>
                      <a:pt x="706" y="186"/>
                    </a:lnTo>
                    <a:lnTo>
                      <a:pt x="682" y="164"/>
                    </a:lnTo>
                    <a:lnTo>
                      <a:pt x="654" y="142"/>
                    </a:lnTo>
                    <a:lnTo>
                      <a:pt x="628" y="122"/>
                    </a:lnTo>
                    <a:lnTo>
                      <a:pt x="572" y="82"/>
                    </a:lnTo>
                    <a:lnTo>
                      <a:pt x="544" y="58"/>
                    </a:lnTo>
                    <a:lnTo>
                      <a:pt x="530" y="48"/>
                    </a:lnTo>
                    <a:lnTo>
                      <a:pt x="516" y="38"/>
                    </a:lnTo>
                    <a:lnTo>
                      <a:pt x="504" y="32"/>
                    </a:lnTo>
                    <a:lnTo>
                      <a:pt x="488" y="22"/>
                    </a:lnTo>
                    <a:lnTo>
                      <a:pt x="482" y="16"/>
                    </a:lnTo>
                    <a:lnTo>
                      <a:pt x="476" y="10"/>
                    </a:lnTo>
                    <a:lnTo>
                      <a:pt x="476" y="4"/>
                    </a:lnTo>
                    <a:lnTo>
                      <a:pt x="478" y="0"/>
                    </a:lnTo>
                    <a:lnTo>
                      <a:pt x="420" y="34"/>
                    </a:lnTo>
                    <a:lnTo>
                      <a:pt x="406" y="44"/>
                    </a:lnTo>
                    <a:lnTo>
                      <a:pt x="394" y="58"/>
                    </a:lnTo>
                    <a:lnTo>
                      <a:pt x="370" y="86"/>
                    </a:lnTo>
                    <a:lnTo>
                      <a:pt x="346" y="114"/>
                    </a:lnTo>
                    <a:lnTo>
                      <a:pt x="334" y="126"/>
                    </a:lnTo>
                    <a:lnTo>
                      <a:pt x="320" y="138"/>
                    </a:lnTo>
                    <a:lnTo>
                      <a:pt x="308" y="148"/>
                    </a:lnTo>
                    <a:lnTo>
                      <a:pt x="300" y="162"/>
                    </a:lnTo>
                    <a:lnTo>
                      <a:pt x="298" y="170"/>
                    </a:lnTo>
                    <a:lnTo>
                      <a:pt x="296" y="178"/>
                    </a:lnTo>
                    <a:lnTo>
                      <a:pt x="296" y="186"/>
                    </a:lnTo>
                    <a:lnTo>
                      <a:pt x="294" y="194"/>
                    </a:lnTo>
                    <a:lnTo>
                      <a:pt x="290" y="202"/>
                    </a:lnTo>
                    <a:lnTo>
                      <a:pt x="286" y="208"/>
                    </a:lnTo>
                    <a:lnTo>
                      <a:pt x="282" y="214"/>
                    </a:lnTo>
                    <a:lnTo>
                      <a:pt x="278" y="220"/>
                    </a:lnTo>
                    <a:lnTo>
                      <a:pt x="272" y="236"/>
                    </a:lnTo>
                    <a:lnTo>
                      <a:pt x="266" y="252"/>
                    </a:lnTo>
                    <a:lnTo>
                      <a:pt x="236" y="322"/>
                    </a:lnTo>
                    <a:lnTo>
                      <a:pt x="230" y="338"/>
                    </a:lnTo>
                    <a:lnTo>
                      <a:pt x="226" y="352"/>
                    </a:lnTo>
                    <a:lnTo>
                      <a:pt x="222" y="362"/>
                    </a:lnTo>
                    <a:lnTo>
                      <a:pt x="216" y="370"/>
                    </a:lnTo>
                    <a:lnTo>
                      <a:pt x="206" y="388"/>
                    </a:lnTo>
                    <a:lnTo>
                      <a:pt x="198" y="398"/>
                    </a:lnTo>
                    <a:lnTo>
                      <a:pt x="194" y="404"/>
                    </a:lnTo>
                    <a:lnTo>
                      <a:pt x="190" y="410"/>
                    </a:lnTo>
                    <a:lnTo>
                      <a:pt x="182" y="448"/>
                    </a:lnTo>
                    <a:lnTo>
                      <a:pt x="148" y="602"/>
                    </a:lnTo>
                    <a:lnTo>
                      <a:pt x="140" y="634"/>
                    </a:lnTo>
                    <a:lnTo>
                      <a:pt x="130" y="666"/>
                    </a:lnTo>
                    <a:lnTo>
                      <a:pt x="110" y="732"/>
                    </a:lnTo>
                    <a:lnTo>
                      <a:pt x="102" y="764"/>
                    </a:lnTo>
                    <a:lnTo>
                      <a:pt x="98" y="796"/>
                    </a:lnTo>
                    <a:lnTo>
                      <a:pt x="92" y="830"/>
                    </a:lnTo>
                    <a:lnTo>
                      <a:pt x="86" y="862"/>
                    </a:lnTo>
                    <a:lnTo>
                      <a:pt x="66" y="958"/>
                    </a:lnTo>
                    <a:lnTo>
                      <a:pt x="64" y="972"/>
                    </a:lnTo>
                    <a:lnTo>
                      <a:pt x="64" y="986"/>
                    </a:lnTo>
                    <a:lnTo>
                      <a:pt x="68" y="1016"/>
                    </a:lnTo>
                    <a:lnTo>
                      <a:pt x="74" y="1052"/>
                    </a:lnTo>
                    <a:lnTo>
                      <a:pt x="74" y="1070"/>
                    </a:lnTo>
                    <a:lnTo>
                      <a:pt x="70" y="1088"/>
                    </a:lnTo>
                    <a:lnTo>
                      <a:pt x="66" y="1106"/>
                    </a:lnTo>
                    <a:lnTo>
                      <a:pt x="62" y="1122"/>
                    </a:lnTo>
                    <a:lnTo>
                      <a:pt x="58" y="1158"/>
                    </a:lnTo>
                    <a:lnTo>
                      <a:pt x="58" y="1192"/>
                    </a:lnTo>
                    <a:lnTo>
                      <a:pt x="56" y="1228"/>
                    </a:lnTo>
                    <a:lnTo>
                      <a:pt x="54" y="1264"/>
                    </a:lnTo>
                    <a:lnTo>
                      <a:pt x="52" y="1300"/>
                    </a:lnTo>
                    <a:lnTo>
                      <a:pt x="42" y="1370"/>
                    </a:lnTo>
                    <a:lnTo>
                      <a:pt x="32" y="1440"/>
                    </a:lnTo>
                    <a:lnTo>
                      <a:pt x="20" y="1530"/>
                    </a:lnTo>
                    <a:lnTo>
                      <a:pt x="18" y="1542"/>
                    </a:lnTo>
                    <a:lnTo>
                      <a:pt x="20" y="1556"/>
                    </a:lnTo>
                    <a:lnTo>
                      <a:pt x="18" y="1564"/>
                    </a:lnTo>
                    <a:lnTo>
                      <a:pt x="16" y="1572"/>
                    </a:lnTo>
                    <a:lnTo>
                      <a:pt x="12" y="1590"/>
                    </a:lnTo>
                    <a:lnTo>
                      <a:pt x="8" y="1616"/>
                    </a:lnTo>
                    <a:lnTo>
                      <a:pt x="4" y="1642"/>
                    </a:lnTo>
                    <a:lnTo>
                      <a:pt x="0" y="1666"/>
                    </a:lnTo>
                    <a:lnTo>
                      <a:pt x="0" y="1678"/>
                    </a:lnTo>
                    <a:lnTo>
                      <a:pt x="2" y="1690"/>
                    </a:lnTo>
                    <a:lnTo>
                      <a:pt x="6" y="1696"/>
                    </a:lnTo>
                    <a:lnTo>
                      <a:pt x="10" y="1700"/>
                    </a:lnTo>
                    <a:lnTo>
                      <a:pt x="14" y="1702"/>
                    </a:lnTo>
                    <a:lnTo>
                      <a:pt x="18" y="1704"/>
                    </a:lnTo>
                    <a:lnTo>
                      <a:pt x="30" y="1704"/>
                    </a:lnTo>
                    <a:lnTo>
                      <a:pt x="44" y="1704"/>
                    </a:lnTo>
                    <a:lnTo>
                      <a:pt x="80" y="1708"/>
                    </a:lnTo>
                    <a:lnTo>
                      <a:pt x="138" y="1716"/>
                    </a:lnTo>
                    <a:lnTo>
                      <a:pt x="218" y="1726"/>
                    </a:lnTo>
                    <a:lnTo>
                      <a:pt x="246" y="1724"/>
                    </a:lnTo>
                    <a:lnTo>
                      <a:pt x="250" y="1724"/>
                    </a:lnTo>
                    <a:lnTo>
                      <a:pt x="252" y="1726"/>
                    </a:lnTo>
                    <a:lnTo>
                      <a:pt x="254" y="1738"/>
                    </a:lnTo>
                    <a:lnTo>
                      <a:pt x="260" y="1778"/>
                    </a:lnTo>
                    <a:lnTo>
                      <a:pt x="276" y="1860"/>
                    </a:lnTo>
                    <a:lnTo>
                      <a:pt x="282" y="1896"/>
                    </a:lnTo>
                    <a:lnTo>
                      <a:pt x="284" y="1906"/>
                    </a:lnTo>
                    <a:lnTo>
                      <a:pt x="284" y="1908"/>
                    </a:lnTo>
                    <a:lnTo>
                      <a:pt x="284" y="1906"/>
                    </a:lnTo>
                    <a:lnTo>
                      <a:pt x="302" y="2008"/>
                    </a:lnTo>
                    <a:lnTo>
                      <a:pt x="318" y="2112"/>
                    </a:lnTo>
                    <a:lnTo>
                      <a:pt x="330" y="2214"/>
                    </a:lnTo>
                    <a:lnTo>
                      <a:pt x="342" y="2318"/>
                    </a:lnTo>
                    <a:lnTo>
                      <a:pt x="348" y="2370"/>
                    </a:lnTo>
                    <a:lnTo>
                      <a:pt x="350" y="2420"/>
                    </a:lnTo>
                    <a:lnTo>
                      <a:pt x="348" y="2472"/>
                    </a:lnTo>
                    <a:lnTo>
                      <a:pt x="344" y="2522"/>
                    </a:lnTo>
                    <a:lnTo>
                      <a:pt x="328" y="2624"/>
                    </a:lnTo>
                    <a:lnTo>
                      <a:pt x="308" y="2724"/>
                    </a:lnTo>
                    <a:lnTo>
                      <a:pt x="300" y="2768"/>
                    </a:lnTo>
                    <a:lnTo>
                      <a:pt x="294" y="2790"/>
                    </a:lnTo>
                    <a:lnTo>
                      <a:pt x="290" y="2798"/>
                    </a:lnTo>
                    <a:lnTo>
                      <a:pt x="286" y="2808"/>
                    </a:lnTo>
                    <a:lnTo>
                      <a:pt x="262" y="2842"/>
                    </a:lnTo>
                    <a:lnTo>
                      <a:pt x="250" y="2858"/>
                    </a:lnTo>
                    <a:lnTo>
                      <a:pt x="242" y="2864"/>
                    </a:lnTo>
                    <a:lnTo>
                      <a:pt x="234" y="2870"/>
                    </a:lnTo>
                    <a:lnTo>
                      <a:pt x="212" y="2880"/>
                    </a:lnTo>
                    <a:lnTo>
                      <a:pt x="192" y="2890"/>
                    </a:lnTo>
                    <a:lnTo>
                      <a:pt x="150" y="2910"/>
                    </a:lnTo>
                    <a:lnTo>
                      <a:pt x="132" y="2918"/>
                    </a:lnTo>
                    <a:lnTo>
                      <a:pt x="114" y="2930"/>
                    </a:lnTo>
                    <a:lnTo>
                      <a:pt x="106" y="2936"/>
                    </a:lnTo>
                    <a:lnTo>
                      <a:pt x="100" y="2944"/>
                    </a:lnTo>
                    <a:lnTo>
                      <a:pt x="98" y="2954"/>
                    </a:lnTo>
                    <a:lnTo>
                      <a:pt x="98" y="2962"/>
                    </a:lnTo>
                    <a:lnTo>
                      <a:pt x="100" y="2972"/>
                    </a:lnTo>
                    <a:lnTo>
                      <a:pt x="104" y="2978"/>
                    </a:lnTo>
                    <a:lnTo>
                      <a:pt x="110" y="2984"/>
                    </a:lnTo>
                    <a:lnTo>
                      <a:pt x="118" y="2988"/>
                    </a:lnTo>
                    <a:lnTo>
                      <a:pt x="140" y="2994"/>
                    </a:lnTo>
                    <a:lnTo>
                      <a:pt x="164" y="2998"/>
                    </a:lnTo>
                    <a:lnTo>
                      <a:pt x="186" y="3000"/>
                    </a:lnTo>
                    <a:lnTo>
                      <a:pt x="210" y="2998"/>
                    </a:lnTo>
                    <a:lnTo>
                      <a:pt x="234" y="2994"/>
                    </a:lnTo>
                    <a:lnTo>
                      <a:pt x="256" y="2990"/>
                    </a:lnTo>
                    <a:lnTo>
                      <a:pt x="274" y="2982"/>
                    </a:lnTo>
                    <a:lnTo>
                      <a:pt x="290" y="2972"/>
                    </a:lnTo>
                    <a:lnTo>
                      <a:pt x="322" y="2950"/>
                    </a:lnTo>
                    <a:lnTo>
                      <a:pt x="338" y="2940"/>
                    </a:lnTo>
                    <a:lnTo>
                      <a:pt x="348" y="2936"/>
                    </a:lnTo>
                    <a:lnTo>
                      <a:pt x="358" y="2934"/>
                    </a:lnTo>
                    <a:lnTo>
                      <a:pt x="370" y="2934"/>
                    </a:lnTo>
                    <a:lnTo>
                      <a:pt x="382" y="2936"/>
                    </a:lnTo>
                    <a:lnTo>
                      <a:pt x="394" y="2938"/>
                    </a:lnTo>
                    <a:lnTo>
                      <a:pt x="406" y="2940"/>
                    </a:lnTo>
                    <a:lnTo>
                      <a:pt x="392" y="2952"/>
                    </a:lnTo>
                    <a:lnTo>
                      <a:pt x="378" y="2970"/>
                    </a:lnTo>
                    <a:lnTo>
                      <a:pt x="372" y="2980"/>
                    </a:lnTo>
                    <a:lnTo>
                      <a:pt x="368" y="2988"/>
                    </a:lnTo>
                    <a:lnTo>
                      <a:pt x="368" y="2998"/>
                    </a:lnTo>
                    <a:lnTo>
                      <a:pt x="370" y="3008"/>
                    </a:lnTo>
                    <a:lnTo>
                      <a:pt x="374" y="3016"/>
                    </a:lnTo>
                    <a:lnTo>
                      <a:pt x="380" y="3022"/>
                    </a:lnTo>
                    <a:lnTo>
                      <a:pt x="390" y="3028"/>
                    </a:lnTo>
                    <a:lnTo>
                      <a:pt x="400" y="3030"/>
                    </a:lnTo>
                    <a:lnTo>
                      <a:pt x="420" y="3034"/>
                    </a:lnTo>
                    <a:lnTo>
                      <a:pt x="440" y="3036"/>
                    </a:lnTo>
                    <a:lnTo>
                      <a:pt x="460" y="3040"/>
                    </a:lnTo>
                    <a:lnTo>
                      <a:pt x="482" y="3038"/>
                    </a:lnTo>
                    <a:lnTo>
                      <a:pt x="504" y="3036"/>
                    </a:lnTo>
                    <a:lnTo>
                      <a:pt x="526" y="3030"/>
                    </a:lnTo>
                    <a:lnTo>
                      <a:pt x="546" y="3022"/>
                    </a:lnTo>
                    <a:lnTo>
                      <a:pt x="566" y="3012"/>
                    </a:lnTo>
                    <a:lnTo>
                      <a:pt x="586" y="3002"/>
                    </a:lnTo>
                    <a:lnTo>
                      <a:pt x="602" y="2988"/>
                    </a:lnTo>
                    <a:lnTo>
                      <a:pt x="614" y="2976"/>
                    </a:lnTo>
                    <a:lnTo>
                      <a:pt x="626" y="2962"/>
                    </a:lnTo>
                    <a:lnTo>
                      <a:pt x="636" y="2950"/>
                    </a:lnTo>
                    <a:lnTo>
                      <a:pt x="644" y="2944"/>
                    </a:lnTo>
                    <a:lnTo>
                      <a:pt x="650" y="2942"/>
                    </a:lnTo>
                    <a:lnTo>
                      <a:pt x="660" y="2938"/>
                    </a:lnTo>
                    <a:lnTo>
                      <a:pt x="670" y="2934"/>
                    </a:lnTo>
                    <a:lnTo>
                      <a:pt x="686" y="2920"/>
                    </a:lnTo>
                    <a:lnTo>
                      <a:pt x="694" y="2912"/>
                    </a:lnTo>
                    <a:lnTo>
                      <a:pt x="700" y="2904"/>
                    </a:lnTo>
                    <a:lnTo>
                      <a:pt x="702" y="2894"/>
                    </a:lnTo>
                    <a:lnTo>
                      <a:pt x="704" y="2884"/>
                    </a:lnTo>
                    <a:lnTo>
                      <a:pt x="706" y="2862"/>
                    </a:lnTo>
                    <a:lnTo>
                      <a:pt x="704" y="2840"/>
                    </a:lnTo>
                    <a:lnTo>
                      <a:pt x="700" y="2820"/>
                    </a:lnTo>
                    <a:lnTo>
                      <a:pt x="694" y="2798"/>
                    </a:lnTo>
                    <a:lnTo>
                      <a:pt x="690" y="2786"/>
                    </a:lnTo>
                    <a:lnTo>
                      <a:pt x="690" y="2774"/>
                    </a:lnTo>
                    <a:lnTo>
                      <a:pt x="692" y="2752"/>
                    </a:lnTo>
                    <a:lnTo>
                      <a:pt x="696" y="2730"/>
                    </a:lnTo>
                    <a:lnTo>
                      <a:pt x="698" y="2720"/>
                    </a:lnTo>
                    <a:lnTo>
                      <a:pt x="700" y="2708"/>
                    </a:lnTo>
                    <a:lnTo>
                      <a:pt x="698" y="2604"/>
                    </a:lnTo>
                    <a:lnTo>
                      <a:pt x="696" y="2552"/>
                    </a:lnTo>
                    <a:lnTo>
                      <a:pt x="698" y="2500"/>
                    </a:lnTo>
                    <a:lnTo>
                      <a:pt x="700" y="2392"/>
                    </a:lnTo>
                    <a:lnTo>
                      <a:pt x="700" y="2338"/>
                    </a:lnTo>
                    <a:lnTo>
                      <a:pt x="700" y="2284"/>
                    </a:lnTo>
                    <a:lnTo>
                      <a:pt x="700" y="2258"/>
                    </a:lnTo>
                    <a:lnTo>
                      <a:pt x="698" y="2232"/>
                    </a:lnTo>
                    <a:lnTo>
                      <a:pt x="690" y="2180"/>
                    </a:lnTo>
                    <a:lnTo>
                      <a:pt x="680" y="2128"/>
                    </a:lnTo>
                    <a:lnTo>
                      <a:pt x="670" y="2078"/>
                    </a:lnTo>
                    <a:lnTo>
                      <a:pt x="660" y="2026"/>
                    </a:lnTo>
                    <a:lnTo>
                      <a:pt x="652" y="1972"/>
                    </a:lnTo>
                    <a:lnTo>
                      <a:pt x="634" y="1868"/>
                    </a:lnTo>
                    <a:lnTo>
                      <a:pt x="616" y="1780"/>
                    </a:lnTo>
                    <a:lnTo>
                      <a:pt x="608" y="1738"/>
                    </a:lnTo>
                    <a:lnTo>
                      <a:pt x="602" y="1692"/>
                    </a:lnTo>
                    <a:lnTo>
                      <a:pt x="636" y="1686"/>
                    </a:lnTo>
                    <a:lnTo>
                      <a:pt x="702" y="1670"/>
                    </a:lnTo>
                    <a:lnTo>
                      <a:pt x="766" y="1654"/>
                    </a:lnTo>
                    <a:lnTo>
                      <a:pt x="786" y="1648"/>
                    </a:lnTo>
                    <a:lnTo>
                      <a:pt x="794" y="1644"/>
                    </a:lnTo>
                    <a:lnTo>
                      <a:pt x="790" y="1582"/>
                    </a:lnTo>
                    <a:lnTo>
                      <a:pt x="768" y="1256"/>
                    </a:lnTo>
                    <a:lnTo>
                      <a:pt x="760" y="1190"/>
                    </a:lnTo>
                    <a:lnTo>
                      <a:pt x="750" y="1124"/>
                    </a:lnTo>
                    <a:lnTo>
                      <a:pt x="748" y="1116"/>
                    </a:lnTo>
                    <a:lnTo>
                      <a:pt x="744" y="1108"/>
                    </a:lnTo>
                    <a:lnTo>
                      <a:pt x="740" y="1100"/>
                    </a:lnTo>
                    <a:lnTo>
                      <a:pt x="738" y="1094"/>
                    </a:lnTo>
                    <a:lnTo>
                      <a:pt x="738" y="1084"/>
                    </a:lnTo>
                    <a:lnTo>
                      <a:pt x="740" y="1072"/>
                    </a:lnTo>
                    <a:lnTo>
                      <a:pt x="744" y="1052"/>
                    </a:lnTo>
                    <a:lnTo>
                      <a:pt x="752" y="1016"/>
                    </a:lnTo>
                    <a:lnTo>
                      <a:pt x="760" y="980"/>
                    </a:lnTo>
                    <a:lnTo>
                      <a:pt x="762" y="964"/>
                    </a:lnTo>
                    <a:lnTo>
                      <a:pt x="762" y="948"/>
                    </a:lnTo>
                    <a:lnTo>
                      <a:pt x="762" y="932"/>
                    </a:lnTo>
                    <a:lnTo>
                      <a:pt x="764" y="916"/>
                    </a:lnTo>
                    <a:lnTo>
                      <a:pt x="770" y="840"/>
                    </a:lnTo>
                    <a:lnTo>
                      <a:pt x="772" y="806"/>
                    </a:lnTo>
                    <a:lnTo>
                      <a:pt x="770" y="772"/>
                    </a:lnTo>
                    <a:lnTo>
                      <a:pt x="772" y="754"/>
                    </a:lnTo>
                    <a:lnTo>
                      <a:pt x="776" y="736"/>
                    </a:lnTo>
                    <a:lnTo>
                      <a:pt x="780" y="720"/>
                    </a:lnTo>
                    <a:lnTo>
                      <a:pt x="786" y="702"/>
                    </a:lnTo>
                    <a:lnTo>
                      <a:pt x="794" y="684"/>
                    </a:lnTo>
                    <a:lnTo>
                      <a:pt x="798" y="666"/>
                    </a:lnTo>
                    <a:lnTo>
                      <a:pt x="806" y="628"/>
                    </a:lnTo>
                    <a:lnTo>
                      <a:pt x="810" y="590"/>
                    </a:lnTo>
                    <a:lnTo>
                      <a:pt x="810" y="550"/>
                    </a:lnTo>
                    <a:lnTo>
                      <a:pt x="808" y="474"/>
                    </a:lnTo>
                    <a:lnTo>
                      <a:pt x="806" y="434"/>
                    </a:lnTo>
                    <a:lnTo>
                      <a:pt x="802" y="396"/>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41" name="Freeform 73"/>
              <p:cNvSpPr>
                <a:spLocks/>
              </p:cNvSpPr>
              <p:nvPr/>
            </p:nvSpPr>
            <p:spPr bwMode="auto">
              <a:xfrm>
                <a:off x="9173179" y="3009414"/>
                <a:ext cx="218448" cy="82042"/>
              </a:xfrm>
              <a:custGeom>
                <a:avLst/>
                <a:gdLst>
                  <a:gd name="T0" fmla="*/ 120650 w 136"/>
                  <a:gd name="T1" fmla="*/ 28575 h 54"/>
                  <a:gd name="T2" fmla="*/ 120650 w 136"/>
                  <a:gd name="T3" fmla="*/ 28575 h 54"/>
                  <a:gd name="T4" fmla="*/ 123825 w 136"/>
                  <a:gd name="T5" fmla="*/ 6350 h 54"/>
                  <a:gd name="T6" fmla="*/ 117475 w 136"/>
                  <a:gd name="T7" fmla="*/ 3175 h 54"/>
                  <a:gd name="T8" fmla="*/ 107950 w 136"/>
                  <a:gd name="T9" fmla="*/ 0 h 54"/>
                  <a:gd name="T10" fmla="*/ 107950 w 136"/>
                  <a:gd name="T11" fmla="*/ 0 h 54"/>
                  <a:gd name="T12" fmla="*/ 79375 w 136"/>
                  <a:gd name="T13" fmla="*/ 3175 h 54"/>
                  <a:gd name="T14" fmla="*/ 69850 w 136"/>
                  <a:gd name="T15" fmla="*/ 6350 h 54"/>
                  <a:gd name="T16" fmla="*/ 57150 w 136"/>
                  <a:gd name="T17" fmla="*/ 12700 h 54"/>
                  <a:gd name="T18" fmla="*/ 57150 w 136"/>
                  <a:gd name="T19" fmla="*/ 12700 h 54"/>
                  <a:gd name="T20" fmla="*/ 12700 w 136"/>
                  <a:gd name="T21" fmla="*/ 34925 h 54"/>
                  <a:gd name="T22" fmla="*/ 12700 w 136"/>
                  <a:gd name="T23" fmla="*/ 34925 h 54"/>
                  <a:gd name="T24" fmla="*/ 6350 w 136"/>
                  <a:gd name="T25" fmla="*/ 41275 h 54"/>
                  <a:gd name="T26" fmla="*/ 3175 w 136"/>
                  <a:gd name="T27" fmla="*/ 44450 h 54"/>
                  <a:gd name="T28" fmla="*/ 0 w 136"/>
                  <a:gd name="T29" fmla="*/ 57150 h 54"/>
                  <a:gd name="T30" fmla="*/ 3175 w 136"/>
                  <a:gd name="T31" fmla="*/ 82550 h 54"/>
                  <a:gd name="T32" fmla="*/ 3175 w 136"/>
                  <a:gd name="T33" fmla="*/ 82550 h 54"/>
                  <a:gd name="T34" fmla="*/ 60325 w 136"/>
                  <a:gd name="T35" fmla="*/ 66675 h 54"/>
                  <a:gd name="T36" fmla="*/ 60325 w 136"/>
                  <a:gd name="T37" fmla="*/ 66675 h 54"/>
                  <a:gd name="T38" fmla="*/ 73025 w 136"/>
                  <a:gd name="T39" fmla="*/ 63500 h 54"/>
                  <a:gd name="T40" fmla="*/ 88900 w 136"/>
                  <a:gd name="T41" fmla="*/ 66675 h 54"/>
                  <a:gd name="T42" fmla="*/ 114300 w 136"/>
                  <a:gd name="T43" fmla="*/ 79375 h 54"/>
                  <a:gd name="T44" fmla="*/ 114300 w 136"/>
                  <a:gd name="T45" fmla="*/ 79375 h 54"/>
                  <a:gd name="T46" fmla="*/ 127000 w 136"/>
                  <a:gd name="T47" fmla="*/ 82550 h 54"/>
                  <a:gd name="T48" fmla="*/ 139700 w 136"/>
                  <a:gd name="T49" fmla="*/ 85725 h 54"/>
                  <a:gd name="T50" fmla="*/ 152400 w 136"/>
                  <a:gd name="T51" fmla="*/ 85725 h 54"/>
                  <a:gd name="T52" fmla="*/ 168275 w 136"/>
                  <a:gd name="T53" fmla="*/ 82550 h 54"/>
                  <a:gd name="T54" fmla="*/ 193675 w 136"/>
                  <a:gd name="T55" fmla="*/ 73025 h 54"/>
                  <a:gd name="T56" fmla="*/ 215900 w 136"/>
                  <a:gd name="T57" fmla="*/ 63500 h 54"/>
                  <a:gd name="T58" fmla="*/ 215900 w 136"/>
                  <a:gd name="T59" fmla="*/ 63500 h 54"/>
                  <a:gd name="T60" fmla="*/ 139700 w 136"/>
                  <a:gd name="T61" fmla="*/ 41275 h 54"/>
                  <a:gd name="T62" fmla="*/ 139700 w 136"/>
                  <a:gd name="T63" fmla="*/ 41275 h 54"/>
                  <a:gd name="T64" fmla="*/ 171450 w 136"/>
                  <a:gd name="T65" fmla="*/ 6350 h 54"/>
                  <a:gd name="T66" fmla="*/ 171450 w 136"/>
                  <a:gd name="T67" fmla="*/ 6350 h 54"/>
                  <a:gd name="T68" fmla="*/ 120650 w 136"/>
                  <a:gd name="T69" fmla="*/ 28575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54"/>
                  <a:gd name="T107" fmla="*/ 136 w 13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54">
                    <a:moveTo>
                      <a:pt x="76" y="18"/>
                    </a:moveTo>
                    <a:lnTo>
                      <a:pt x="76" y="18"/>
                    </a:lnTo>
                    <a:lnTo>
                      <a:pt x="78" y="4"/>
                    </a:lnTo>
                    <a:lnTo>
                      <a:pt x="74" y="2"/>
                    </a:lnTo>
                    <a:lnTo>
                      <a:pt x="68" y="0"/>
                    </a:lnTo>
                    <a:lnTo>
                      <a:pt x="50" y="2"/>
                    </a:lnTo>
                    <a:lnTo>
                      <a:pt x="44" y="4"/>
                    </a:lnTo>
                    <a:lnTo>
                      <a:pt x="36" y="8"/>
                    </a:lnTo>
                    <a:lnTo>
                      <a:pt x="8" y="22"/>
                    </a:lnTo>
                    <a:lnTo>
                      <a:pt x="4" y="26"/>
                    </a:lnTo>
                    <a:lnTo>
                      <a:pt x="2" y="28"/>
                    </a:lnTo>
                    <a:lnTo>
                      <a:pt x="0" y="36"/>
                    </a:lnTo>
                    <a:lnTo>
                      <a:pt x="2" y="52"/>
                    </a:lnTo>
                    <a:lnTo>
                      <a:pt x="38" y="42"/>
                    </a:lnTo>
                    <a:lnTo>
                      <a:pt x="46" y="40"/>
                    </a:lnTo>
                    <a:lnTo>
                      <a:pt x="56" y="42"/>
                    </a:lnTo>
                    <a:lnTo>
                      <a:pt x="72" y="50"/>
                    </a:lnTo>
                    <a:lnTo>
                      <a:pt x="80" y="52"/>
                    </a:lnTo>
                    <a:lnTo>
                      <a:pt x="88" y="54"/>
                    </a:lnTo>
                    <a:lnTo>
                      <a:pt x="96" y="54"/>
                    </a:lnTo>
                    <a:lnTo>
                      <a:pt x="106" y="52"/>
                    </a:lnTo>
                    <a:lnTo>
                      <a:pt x="122" y="46"/>
                    </a:lnTo>
                    <a:lnTo>
                      <a:pt x="136" y="40"/>
                    </a:lnTo>
                    <a:lnTo>
                      <a:pt x="88" y="26"/>
                    </a:lnTo>
                    <a:lnTo>
                      <a:pt x="108" y="4"/>
                    </a:lnTo>
                    <a:lnTo>
                      <a:pt x="76" y="18"/>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42" name="Freeform 74"/>
              <p:cNvSpPr>
                <a:spLocks/>
              </p:cNvSpPr>
              <p:nvPr/>
            </p:nvSpPr>
            <p:spPr bwMode="auto">
              <a:xfrm>
                <a:off x="9173179" y="3009414"/>
                <a:ext cx="218448" cy="82042"/>
              </a:xfrm>
              <a:custGeom>
                <a:avLst/>
                <a:gdLst>
                  <a:gd name="T0" fmla="*/ 120650 w 136"/>
                  <a:gd name="T1" fmla="*/ 28575 h 54"/>
                  <a:gd name="T2" fmla="*/ 120650 w 136"/>
                  <a:gd name="T3" fmla="*/ 28575 h 54"/>
                  <a:gd name="T4" fmla="*/ 123825 w 136"/>
                  <a:gd name="T5" fmla="*/ 6350 h 54"/>
                  <a:gd name="T6" fmla="*/ 117475 w 136"/>
                  <a:gd name="T7" fmla="*/ 3175 h 54"/>
                  <a:gd name="T8" fmla="*/ 107950 w 136"/>
                  <a:gd name="T9" fmla="*/ 0 h 54"/>
                  <a:gd name="T10" fmla="*/ 107950 w 136"/>
                  <a:gd name="T11" fmla="*/ 0 h 54"/>
                  <a:gd name="T12" fmla="*/ 79375 w 136"/>
                  <a:gd name="T13" fmla="*/ 3175 h 54"/>
                  <a:gd name="T14" fmla="*/ 69850 w 136"/>
                  <a:gd name="T15" fmla="*/ 6350 h 54"/>
                  <a:gd name="T16" fmla="*/ 57150 w 136"/>
                  <a:gd name="T17" fmla="*/ 12700 h 54"/>
                  <a:gd name="T18" fmla="*/ 57150 w 136"/>
                  <a:gd name="T19" fmla="*/ 12700 h 54"/>
                  <a:gd name="T20" fmla="*/ 12700 w 136"/>
                  <a:gd name="T21" fmla="*/ 34925 h 54"/>
                  <a:gd name="T22" fmla="*/ 12700 w 136"/>
                  <a:gd name="T23" fmla="*/ 34925 h 54"/>
                  <a:gd name="T24" fmla="*/ 6350 w 136"/>
                  <a:gd name="T25" fmla="*/ 41275 h 54"/>
                  <a:gd name="T26" fmla="*/ 3175 w 136"/>
                  <a:gd name="T27" fmla="*/ 44450 h 54"/>
                  <a:gd name="T28" fmla="*/ 0 w 136"/>
                  <a:gd name="T29" fmla="*/ 57150 h 54"/>
                  <a:gd name="T30" fmla="*/ 3175 w 136"/>
                  <a:gd name="T31" fmla="*/ 82550 h 54"/>
                  <a:gd name="T32" fmla="*/ 3175 w 136"/>
                  <a:gd name="T33" fmla="*/ 82550 h 54"/>
                  <a:gd name="T34" fmla="*/ 60325 w 136"/>
                  <a:gd name="T35" fmla="*/ 66675 h 54"/>
                  <a:gd name="T36" fmla="*/ 60325 w 136"/>
                  <a:gd name="T37" fmla="*/ 66675 h 54"/>
                  <a:gd name="T38" fmla="*/ 73025 w 136"/>
                  <a:gd name="T39" fmla="*/ 63500 h 54"/>
                  <a:gd name="T40" fmla="*/ 88900 w 136"/>
                  <a:gd name="T41" fmla="*/ 66675 h 54"/>
                  <a:gd name="T42" fmla="*/ 114300 w 136"/>
                  <a:gd name="T43" fmla="*/ 79375 h 54"/>
                  <a:gd name="T44" fmla="*/ 114300 w 136"/>
                  <a:gd name="T45" fmla="*/ 79375 h 54"/>
                  <a:gd name="T46" fmla="*/ 127000 w 136"/>
                  <a:gd name="T47" fmla="*/ 82550 h 54"/>
                  <a:gd name="T48" fmla="*/ 139700 w 136"/>
                  <a:gd name="T49" fmla="*/ 85725 h 54"/>
                  <a:gd name="T50" fmla="*/ 152400 w 136"/>
                  <a:gd name="T51" fmla="*/ 85725 h 54"/>
                  <a:gd name="T52" fmla="*/ 168275 w 136"/>
                  <a:gd name="T53" fmla="*/ 82550 h 54"/>
                  <a:gd name="T54" fmla="*/ 193675 w 136"/>
                  <a:gd name="T55" fmla="*/ 73025 h 54"/>
                  <a:gd name="T56" fmla="*/ 215900 w 136"/>
                  <a:gd name="T57" fmla="*/ 63500 h 54"/>
                  <a:gd name="T58" fmla="*/ 215900 w 136"/>
                  <a:gd name="T59" fmla="*/ 63500 h 54"/>
                  <a:gd name="T60" fmla="*/ 139700 w 136"/>
                  <a:gd name="T61" fmla="*/ 41275 h 54"/>
                  <a:gd name="T62" fmla="*/ 139700 w 136"/>
                  <a:gd name="T63" fmla="*/ 41275 h 54"/>
                  <a:gd name="T64" fmla="*/ 171450 w 136"/>
                  <a:gd name="T65" fmla="*/ 6350 h 54"/>
                  <a:gd name="T66" fmla="*/ 171450 w 136"/>
                  <a:gd name="T67" fmla="*/ 6350 h 54"/>
                  <a:gd name="T68" fmla="*/ 120650 w 136"/>
                  <a:gd name="T69" fmla="*/ 28575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54"/>
                  <a:gd name="T107" fmla="*/ 136 w 13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54">
                    <a:moveTo>
                      <a:pt x="76" y="18"/>
                    </a:moveTo>
                    <a:lnTo>
                      <a:pt x="76" y="18"/>
                    </a:lnTo>
                    <a:lnTo>
                      <a:pt x="78" y="4"/>
                    </a:lnTo>
                    <a:lnTo>
                      <a:pt x="74" y="2"/>
                    </a:lnTo>
                    <a:lnTo>
                      <a:pt x="68" y="0"/>
                    </a:lnTo>
                    <a:lnTo>
                      <a:pt x="50" y="2"/>
                    </a:lnTo>
                    <a:lnTo>
                      <a:pt x="44" y="4"/>
                    </a:lnTo>
                    <a:lnTo>
                      <a:pt x="36" y="8"/>
                    </a:lnTo>
                    <a:lnTo>
                      <a:pt x="8" y="22"/>
                    </a:lnTo>
                    <a:lnTo>
                      <a:pt x="4" y="26"/>
                    </a:lnTo>
                    <a:lnTo>
                      <a:pt x="2" y="28"/>
                    </a:lnTo>
                    <a:lnTo>
                      <a:pt x="0" y="36"/>
                    </a:lnTo>
                    <a:lnTo>
                      <a:pt x="2" y="52"/>
                    </a:lnTo>
                    <a:lnTo>
                      <a:pt x="38" y="42"/>
                    </a:lnTo>
                    <a:lnTo>
                      <a:pt x="46" y="40"/>
                    </a:lnTo>
                    <a:lnTo>
                      <a:pt x="56" y="42"/>
                    </a:lnTo>
                    <a:lnTo>
                      <a:pt x="72" y="50"/>
                    </a:lnTo>
                    <a:lnTo>
                      <a:pt x="80" y="52"/>
                    </a:lnTo>
                    <a:lnTo>
                      <a:pt x="88" y="54"/>
                    </a:lnTo>
                    <a:lnTo>
                      <a:pt x="96" y="54"/>
                    </a:lnTo>
                    <a:lnTo>
                      <a:pt x="106" y="52"/>
                    </a:lnTo>
                    <a:lnTo>
                      <a:pt x="122" y="46"/>
                    </a:lnTo>
                    <a:lnTo>
                      <a:pt x="136" y="40"/>
                    </a:lnTo>
                    <a:lnTo>
                      <a:pt x="88" y="26"/>
                    </a:lnTo>
                    <a:lnTo>
                      <a:pt x="108" y="4"/>
                    </a:lnTo>
                    <a:lnTo>
                      <a:pt x="76" y="18"/>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43" name="Freeform 75"/>
              <p:cNvSpPr>
                <a:spLocks/>
              </p:cNvSpPr>
              <p:nvPr/>
            </p:nvSpPr>
            <p:spPr bwMode="auto">
              <a:xfrm>
                <a:off x="8938345" y="1625600"/>
                <a:ext cx="644422" cy="929835"/>
              </a:xfrm>
              <a:custGeom>
                <a:avLst/>
                <a:gdLst>
                  <a:gd name="T0" fmla="*/ 6350 w 404"/>
                  <a:gd name="T1" fmla="*/ 174625 h 586"/>
                  <a:gd name="T2" fmla="*/ 0 w 404"/>
                  <a:gd name="T3" fmla="*/ 196850 h 586"/>
                  <a:gd name="T4" fmla="*/ 0 w 404"/>
                  <a:gd name="T5" fmla="*/ 234950 h 586"/>
                  <a:gd name="T6" fmla="*/ 0 w 404"/>
                  <a:gd name="T7" fmla="*/ 244475 h 586"/>
                  <a:gd name="T8" fmla="*/ 6350 w 404"/>
                  <a:gd name="T9" fmla="*/ 263525 h 586"/>
                  <a:gd name="T10" fmla="*/ 12700 w 404"/>
                  <a:gd name="T11" fmla="*/ 273050 h 586"/>
                  <a:gd name="T12" fmla="*/ 34925 w 404"/>
                  <a:gd name="T13" fmla="*/ 288925 h 586"/>
                  <a:gd name="T14" fmla="*/ 47625 w 404"/>
                  <a:gd name="T15" fmla="*/ 320675 h 586"/>
                  <a:gd name="T16" fmla="*/ 38100 w 404"/>
                  <a:gd name="T17" fmla="*/ 387350 h 586"/>
                  <a:gd name="T18" fmla="*/ 31750 w 404"/>
                  <a:gd name="T19" fmla="*/ 444500 h 586"/>
                  <a:gd name="T20" fmla="*/ 41275 w 404"/>
                  <a:gd name="T21" fmla="*/ 476250 h 586"/>
                  <a:gd name="T22" fmla="*/ 44450 w 404"/>
                  <a:gd name="T23" fmla="*/ 504825 h 586"/>
                  <a:gd name="T24" fmla="*/ 28575 w 404"/>
                  <a:gd name="T25" fmla="*/ 546100 h 586"/>
                  <a:gd name="T26" fmla="*/ 19050 w 404"/>
                  <a:gd name="T27" fmla="*/ 596900 h 586"/>
                  <a:gd name="T28" fmla="*/ 50800 w 404"/>
                  <a:gd name="T29" fmla="*/ 625475 h 586"/>
                  <a:gd name="T30" fmla="*/ 66675 w 404"/>
                  <a:gd name="T31" fmla="*/ 628650 h 586"/>
                  <a:gd name="T32" fmla="*/ 69850 w 404"/>
                  <a:gd name="T33" fmla="*/ 635000 h 586"/>
                  <a:gd name="T34" fmla="*/ 69850 w 404"/>
                  <a:gd name="T35" fmla="*/ 654050 h 586"/>
                  <a:gd name="T36" fmla="*/ 79375 w 404"/>
                  <a:gd name="T37" fmla="*/ 673100 h 586"/>
                  <a:gd name="T38" fmla="*/ 82550 w 404"/>
                  <a:gd name="T39" fmla="*/ 685800 h 586"/>
                  <a:gd name="T40" fmla="*/ 82550 w 404"/>
                  <a:gd name="T41" fmla="*/ 701675 h 586"/>
                  <a:gd name="T42" fmla="*/ 107950 w 404"/>
                  <a:gd name="T43" fmla="*/ 742950 h 586"/>
                  <a:gd name="T44" fmla="*/ 114300 w 404"/>
                  <a:gd name="T45" fmla="*/ 762000 h 586"/>
                  <a:gd name="T46" fmla="*/ 114300 w 404"/>
                  <a:gd name="T47" fmla="*/ 793750 h 586"/>
                  <a:gd name="T48" fmla="*/ 127000 w 404"/>
                  <a:gd name="T49" fmla="*/ 815975 h 586"/>
                  <a:gd name="T50" fmla="*/ 177800 w 404"/>
                  <a:gd name="T51" fmla="*/ 828675 h 586"/>
                  <a:gd name="T52" fmla="*/ 215900 w 404"/>
                  <a:gd name="T53" fmla="*/ 825500 h 586"/>
                  <a:gd name="T54" fmla="*/ 250825 w 404"/>
                  <a:gd name="T55" fmla="*/ 819150 h 586"/>
                  <a:gd name="T56" fmla="*/ 285750 w 404"/>
                  <a:gd name="T57" fmla="*/ 825500 h 586"/>
                  <a:gd name="T58" fmla="*/ 301625 w 404"/>
                  <a:gd name="T59" fmla="*/ 831850 h 586"/>
                  <a:gd name="T60" fmla="*/ 333375 w 404"/>
                  <a:gd name="T61" fmla="*/ 904875 h 586"/>
                  <a:gd name="T62" fmla="*/ 339725 w 404"/>
                  <a:gd name="T63" fmla="*/ 930275 h 586"/>
                  <a:gd name="T64" fmla="*/ 368300 w 404"/>
                  <a:gd name="T65" fmla="*/ 917575 h 586"/>
                  <a:gd name="T66" fmla="*/ 441325 w 404"/>
                  <a:gd name="T67" fmla="*/ 879475 h 586"/>
                  <a:gd name="T68" fmla="*/ 517525 w 404"/>
                  <a:gd name="T69" fmla="*/ 819150 h 586"/>
                  <a:gd name="T70" fmla="*/ 590550 w 404"/>
                  <a:gd name="T71" fmla="*/ 723900 h 586"/>
                  <a:gd name="T72" fmla="*/ 609600 w 404"/>
                  <a:gd name="T73" fmla="*/ 676275 h 586"/>
                  <a:gd name="T74" fmla="*/ 612775 w 404"/>
                  <a:gd name="T75" fmla="*/ 628650 h 586"/>
                  <a:gd name="T76" fmla="*/ 603250 w 404"/>
                  <a:gd name="T77" fmla="*/ 552450 h 586"/>
                  <a:gd name="T78" fmla="*/ 606425 w 404"/>
                  <a:gd name="T79" fmla="*/ 527050 h 586"/>
                  <a:gd name="T80" fmla="*/ 641350 w 404"/>
                  <a:gd name="T81" fmla="*/ 419100 h 586"/>
                  <a:gd name="T82" fmla="*/ 641350 w 404"/>
                  <a:gd name="T83" fmla="*/ 361950 h 586"/>
                  <a:gd name="T84" fmla="*/ 625475 w 404"/>
                  <a:gd name="T85" fmla="*/ 250825 h 586"/>
                  <a:gd name="T86" fmla="*/ 609600 w 404"/>
                  <a:gd name="T87" fmla="*/ 203200 h 586"/>
                  <a:gd name="T88" fmla="*/ 555625 w 404"/>
                  <a:gd name="T89" fmla="*/ 95250 h 586"/>
                  <a:gd name="T90" fmla="*/ 495300 w 404"/>
                  <a:gd name="T91" fmla="*/ 41275 h 586"/>
                  <a:gd name="T92" fmla="*/ 473075 w 404"/>
                  <a:gd name="T93" fmla="*/ 31750 h 586"/>
                  <a:gd name="T94" fmla="*/ 431800 w 404"/>
                  <a:gd name="T95" fmla="*/ 12700 h 586"/>
                  <a:gd name="T96" fmla="*/ 403225 w 404"/>
                  <a:gd name="T97" fmla="*/ 3175 h 586"/>
                  <a:gd name="T98" fmla="*/ 346075 w 404"/>
                  <a:gd name="T99" fmla="*/ 0 h 586"/>
                  <a:gd name="T100" fmla="*/ 266700 w 404"/>
                  <a:gd name="T101" fmla="*/ 12700 h 586"/>
                  <a:gd name="T102" fmla="*/ 184150 w 404"/>
                  <a:gd name="T103" fmla="*/ 47625 h 586"/>
                  <a:gd name="T104" fmla="*/ 133350 w 404"/>
                  <a:gd name="T105" fmla="*/ 73025 h 586"/>
                  <a:gd name="T106" fmla="*/ 92075 w 404"/>
                  <a:gd name="T107" fmla="*/ 107950 h 586"/>
                  <a:gd name="T108" fmla="*/ 69850 w 404"/>
                  <a:gd name="T109" fmla="*/ 123825 h 5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4"/>
                  <a:gd name="T166" fmla="*/ 0 h 586"/>
                  <a:gd name="T167" fmla="*/ 404 w 404"/>
                  <a:gd name="T168" fmla="*/ 586 h 5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4" h="586">
                    <a:moveTo>
                      <a:pt x="12" y="98"/>
                    </a:moveTo>
                    <a:lnTo>
                      <a:pt x="12" y="98"/>
                    </a:lnTo>
                    <a:lnTo>
                      <a:pt x="4" y="110"/>
                    </a:lnTo>
                    <a:lnTo>
                      <a:pt x="2" y="116"/>
                    </a:lnTo>
                    <a:lnTo>
                      <a:pt x="0" y="124"/>
                    </a:lnTo>
                    <a:lnTo>
                      <a:pt x="0" y="138"/>
                    </a:lnTo>
                    <a:lnTo>
                      <a:pt x="0" y="148"/>
                    </a:lnTo>
                    <a:lnTo>
                      <a:pt x="0" y="152"/>
                    </a:lnTo>
                    <a:lnTo>
                      <a:pt x="0" y="154"/>
                    </a:lnTo>
                    <a:lnTo>
                      <a:pt x="4" y="158"/>
                    </a:lnTo>
                    <a:lnTo>
                      <a:pt x="4" y="166"/>
                    </a:lnTo>
                    <a:lnTo>
                      <a:pt x="6" y="168"/>
                    </a:lnTo>
                    <a:lnTo>
                      <a:pt x="8" y="172"/>
                    </a:lnTo>
                    <a:lnTo>
                      <a:pt x="14" y="178"/>
                    </a:lnTo>
                    <a:lnTo>
                      <a:pt x="22" y="182"/>
                    </a:lnTo>
                    <a:lnTo>
                      <a:pt x="26" y="188"/>
                    </a:lnTo>
                    <a:lnTo>
                      <a:pt x="30" y="194"/>
                    </a:lnTo>
                    <a:lnTo>
                      <a:pt x="30" y="202"/>
                    </a:lnTo>
                    <a:lnTo>
                      <a:pt x="30" y="208"/>
                    </a:lnTo>
                    <a:lnTo>
                      <a:pt x="24" y="244"/>
                    </a:lnTo>
                    <a:lnTo>
                      <a:pt x="20" y="262"/>
                    </a:lnTo>
                    <a:lnTo>
                      <a:pt x="20" y="280"/>
                    </a:lnTo>
                    <a:lnTo>
                      <a:pt x="20" y="286"/>
                    </a:lnTo>
                    <a:lnTo>
                      <a:pt x="24" y="294"/>
                    </a:lnTo>
                    <a:lnTo>
                      <a:pt x="26" y="300"/>
                    </a:lnTo>
                    <a:lnTo>
                      <a:pt x="28" y="308"/>
                    </a:lnTo>
                    <a:lnTo>
                      <a:pt x="28" y="318"/>
                    </a:lnTo>
                    <a:lnTo>
                      <a:pt x="26" y="326"/>
                    </a:lnTo>
                    <a:lnTo>
                      <a:pt x="18" y="344"/>
                    </a:lnTo>
                    <a:lnTo>
                      <a:pt x="14" y="360"/>
                    </a:lnTo>
                    <a:lnTo>
                      <a:pt x="12" y="376"/>
                    </a:lnTo>
                    <a:lnTo>
                      <a:pt x="14" y="384"/>
                    </a:lnTo>
                    <a:lnTo>
                      <a:pt x="18" y="388"/>
                    </a:lnTo>
                    <a:lnTo>
                      <a:pt x="32" y="394"/>
                    </a:lnTo>
                    <a:lnTo>
                      <a:pt x="38" y="394"/>
                    </a:lnTo>
                    <a:lnTo>
                      <a:pt x="42" y="396"/>
                    </a:lnTo>
                    <a:lnTo>
                      <a:pt x="44" y="398"/>
                    </a:lnTo>
                    <a:lnTo>
                      <a:pt x="44" y="400"/>
                    </a:lnTo>
                    <a:lnTo>
                      <a:pt x="44" y="404"/>
                    </a:lnTo>
                    <a:lnTo>
                      <a:pt x="44" y="408"/>
                    </a:lnTo>
                    <a:lnTo>
                      <a:pt x="44" y="412"/>
                    </a:lnTo>
                    <a:lnTo>
                      <a:pt x="46" y="418"/>
                    </a:lnTo>
                    <a:lnTo>
                      <a:pt x="50" y="424"/>
                    </a:lnTo>
                    <a:lnTo>
                      <a:pt x="52" y="428"/>
                    </a:lnTo>
                    <a:lnTo>
                      <a:pt x="52" y="432"/>
                    </a:lnTo>
                    <a:lnTo>
                      <a:pt x="52" y="438"/>
                    </a:lnTo>
                    <a:lnTo>
                      <a:pt x="52" y="442"/>
                    </a:lnTo>
                    <a:lnTo>
                      <a:pt x="62" y="454"/>
                    </a:lnTo>
                    <a:lnTo>
                      <a:pt x="66" y="460"/>
                    </a:lnTo>
                    <a:lnTo>
                      <a:pt x="68" y="468"/>
                    </a:lnTo>
                    <a:lnTo>
                      <a:pt x="70" y="474"/>
                    </a:lnTo>
                    <a:lnTo>
                      <a:pt x="72" y="480"/>
                    </a:lnTo>
                    <a:lnTo>
                      <a:pt x="72" y="490"/>
                    </a:lnTo>
                    <a:lnTo>
                      <a:pt x="72" y="500"/>
                    </a:lnTo>
                    <a:lnTo>
                      <a:pt x="76" y="508"/>
                    </a:lnTo>
                    <a:lnTo>
                      <a:pt x="80" y="514"/>
                    </a:lnTo>
                    <a:lnTo>
                      <a:pt x="88" y="518"/>
                    </a:lnTo>
                    <a:lnTo>
                      <a:pt x="94" y="520"/>
                    </a:lnTo>
                    <a:lnTo>
                      <a:pt x="112" y="522"/>
                    </a:lnTo>
                    <a:lnTo>
                      <a:pt x="128" y="522"/>
                    </a:lnTo>
                    <a:lnTo>
                      <a:pt x="136" y="520"/>
                    </a:lnTo>
                    <a:lnTo>
                      <a:pt x="144" y="520"/>
                    </a:lnTo>
                    <a:lnTo>
                      <a:pt x="158" y="516"/>
                    </a:lnTo>
                    <a:lnTo>
                      <a:pt x="172" y="516"/>
                    </a:lnTo>
                    <a:lnTo>
                      <a:pt x="180" y="520"/>
                    </a:lnTo>
                    <a:lnTo>
                      <a:pt x="186" y="522"/>
                    </a:lnTo>
                    <a:lnTo>
                      <a:pt x="190" y="524"/>
                    </a:lnTo>
                    <a:lnTo>
                      <a:pt x="194" y="530"/>
                    </a:lnTo>
                    <a:lnTo>
                      <a:pt x="202" y="548"/>
                    </a:lnTo>
                    <a:lnTo>
                      <a:pt x="210" y="570"/>
                    </a:lnTo>
                    <a:lnTo>
                      <a:pt x="212" y="582"/>
                    </a:lnTo>
                    <a:lnTo>
                      <a:pt x="214" y="586"/>
                    </a:lnTo>
                    <a:lnTo>
                      <a:pt x="216" y="586"/>
                    </a:lnTo>
                    <a:lnTo>
                      <a:pt x="222" y="584"/>
                    </a:lnTo>
                    <a:lnTo>
                      <a:pt x="232" y="578"/>
                    </a:lnTo>
                    <a:lnTo>
                      <a:pt x="278" y="554"/>
                    </a:lnTo>
                    <a:lnTo>
                      <a:pt x="302" y="536"/>
                    </a:lnTo>
                    <a:lnTo>
                      <a:pt x="314" y="526"/>
                    </a:lnTo>
                    <a:lnTo>
                      <a:pt x="326" y="516"/>
                    </a:lnTo>
                    <a:lnTo>
                      <a:pt x="350" y="488"/>
                    </a:lnTo>
                    <a:lnTo>
                      <a:pt x="372" y="456"/>
                    </a:lnTo>
                    <a:lnTo>
                      <a:pt x="380" y="442"/>
                    </a:lnTo>
                    <a:lnTo>
                      <a:pt x="384" y="426"/>
                    </a:lnTo>
                    <a:lnTo>
                      <a:pt x="386" y="412"/>
                    </a:lnTo>
                    <a:lnTo>
                      <a:pt x="386" y="396"/>
                    </a:lnTo>
                    <a:lnTo>
                      <a:pt x="384" y="380"/>
                    </a:lnTo>
                    <a:lnTo>
                      <a:pt x="382" y="364"/>
                    </a:lnTo>
                    <a:lnTo>
                      <a:pt x="380" y="348"/>
                    </a:lnTo>
                    <a:lnTo>
                      <a:pt x="380" y="340"/>
                    </a:lnTo>
                    <a:lnTo>
                      <a:pt x="382" y="332"/>
                    </a:lnTo>
                    <a:lnTo>
                      <a:pt x="394" y="298"/>
                    </a:lnTo>
                    <a:lnTo>
                      <a:pt x="400" y="282"/>
                    </a:lnTo>
                    <a:lnTo>
                      <a:pt x="404" y="264"/>
                    </a:lnTo>
                    <a:lnTo>
                      <a:pt x="404" y="246"/>
                    </a:lnTo>
                    <a:lnTo>
                      <a:pt x="404" y="228"/>
                    </a:lnTo>
                    <a:lnTo>
                      <a:pt x="398" y="192"/>
                    </a:lnTo>
                    <a:lnTo>
                      <a:pt x="394" y="158"/>
                    </a:lnTo>
                    <a:lnTo>
                      <a:pt x="390" y="142"/>
                    </a:lnTo>
                    <a:lnTo>
                      <a:pt x="384" y="128"/>
                    </a:lnTo>
                    <a:lnTo>
                      <a:pt x="368" y="92"/>
                    </a:lnTo>
                    <a:lnTo>
                      <a:pt x="350" y="60"/>
                    </a:lnTo>
                    <a:lnTo>
                      <a:pt x="340" y="48"/>
                    </a:lnTo>
                    <a:lnTo>
                      <a:pt x="328" y="36"/>
                    </a:lnTo>
                    <a:lnTo>
                      <a:pt x="312" y="26"/>
                    </a:lnTo>
                    <a:lnTo>
                      <a:pt x="306" y="22"/>
                    </a:lnTo>
                    <a:lnTo>
                      <a:pt x="298" y="20"/>
                    </a:lnTo>
                    <a:lnTo>
                      <a:pt x="292" y="20"/>
                    </a:lnTo>
                    <a:lnTo>
                      <a:pt x="286" y="16"/>
                    </a:lnTo>
                    <a:lnTo>
                      <a:pt x="272" y="8"/>
                    </a:lnTo>
                    <a:lnTo>
                      <a:pt x="264" y="4"/>
                    </a:lnTo>
                    <a:lnTo>
                      <a:pt x="254" y="2"/>
                    </a:lnTo>
                    <a:lnTo>
                      <a:pt x="234" y="0"/>
                    </a:lnTo>
                    <a:lnTo>
                      <a:pt x="218" y="0"/>
                    </a:lnTo>
                    <a:lnTo>
                      <a:pt x="200" y="0"/>
                    </a:lnTo>
                    <a:lnTo>
                      <a:pt x="184" y="2"/>
                    </a:lnTo>
                    <a:lnTo>
                      <a:pt x="168" y="8"/>
                    </a:lnTo>
                    <a:lnTo>
                      <a:pt x="132" y="22"/>
                    </a:lnTo>
                    <a:lnTo>
                      <a:pt x="116" y="30"/>
                    </a:lnTo>
                    <a:lnTo>
                      <a:pt x="98" y="38"/>
                    </a:lnTo>
                    <a:lnTo>
                      <a:pt x="84" y="46"/>
                    </a:lnTo>
                    <a:lnTo>
                      <a:pt x="72" y="56"/>
                    </a:lnTo>
                    <a:lnTo>
                      <a:pt x="58" y="68"/>
                    </a:lnTo>
                    <a:lnTo>
                      <a:pt x="52" y="74"/>
                    </a:lnTo>
                    <a:lnTo>
                      <a:pt x="44" y="78"/>
                    </a:lnTo>
                    <a:lnTo>
                      <a:pt x="12" y="98"/>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44" name="Freeform 76"/>
              <p:cNvSpPr>
                <a:spLocks/>
              </p:cNvSpPr>
              <p:nvPr/>
            </p:nvSpPr>
            <p:spPr bwMode="auto">
              <a:xfrm>
                <a:off x="8938345" y="1625600"/>
                <a:ext cx="644422" cy="929835"/>
              </a:xfrm>
              <a:custGeom>
                <a:avLst/>
                <a:gdLst>
                  <a:gd name="T0" fmla="*/ 6350 w 404"/>
                  <a:gd name="T1" fmla="*/ 174625 h 586"/>
                  <a:gd name="T2" fmla="*/ 0 w 404"/>
                  <a:gd name="T3" fmla="*/ 196850 h 586"/>
                  <a:gd name="T4" fmla="*/ 0 w 404"/>
                  <a:gd name="T5" fmla="*/ 234950 h 586"/>
                  <a:gd name="T6" fmla="*/ 0 w 404"/>
                  <a:gd name="T7" fmla="*/ 244475 h 586"/>
                  <a:gd name="T8" fmla="*/ 6350 w 404"/>
                  <a:gd name="T9" fmla="*/ 263525 h 586"/>
                  <a:gd name="T10" fmla="*/ 12700 w 404"/>
                  <a:gd name="T11" fmla="*/ 273050 h 586"/>
                  <a:gd name="T12" fmla="*/ 34925 w 404"/>
                  <a:gd name="T13" fmla="*/ 288925 h 586"/>
                  <a:gd name="T14" fmla="*/ 47625 w 404"/>
                  <a:gd name="T15" fmla="*/ 320675 h 586"/>
                  <a:gd name="T16" fmla="*/ 38100 w 404"/>
                  <a:gd name="T17" fmla="*/ 387350 h 586"/>
                  <a:gd name="T18" fmla="*/ 31750 w 404"/>
                  <a:gd name="T19" fmla="*/ 444500 h 586"/>
                  <a:gd name="T20" fmla="*/ 41275 w 404"/>
                  <a:gd name="T21" fmla="*/ 476250 h 586"/>
                  <a:gd name="T22" fmla="*/ 44450 w 404"/>
                  <a:gd name="T23" fmla="*/ 504825 h 586"/>
                  <a:gd name="T24" fmla="*/ 28575 w 404"/>
                  <a:gd name="T25" fmla="*/ 546100 h 586"/>
                  <a:gd name="T26" fmla="*/ 19050 w 404"/>
                  <a:gd name="T27" fmla="*/ 596900 h 586"/>
                  <a:gd name="T28" fmla="*/ 50800 w 404"/>
                  <a:gd name="T29" fmla="*/ 625475 h 586"/>
                  <a:gd name="T30" fmla="*/ 66675 w 404"/>
                  <a:gd name="T31" fmla="*/ 628650 h 586"/>
                  <a:gd name="T32" fmla="*/ 69850 w 404"/>
                  <a:gd name="T33" fmla="*/ 635000 h 586"/>
                  <a:gd name="T34" fmla="*/ 69850 w 404"/>
                  <a:gd name="T35" fmla="*/ 654050 h 586"/>
                  <a:gd name="T36" fmla="*/ 79375 w 404"/>
                  <a:gd name="T37" fmla="*/ 673100 h 586"/>
                  <a:gd name="T38" fmla="*/ 82550 w 404"/>
                  <a:gd name="T39" fmla="*/ 685800 h 586"/>
                  <a:gd name="T40" fmla="*/ 82550 w 404"/>
                  <a:gd name="T41" fmla="*/ 701675 h 586"/>
                  <a:gd name="T42" fmla="*/ 107950 w 404"/>
                  <a:gd name="T43" fmla="*/ 742950 h 586"/>
                  <a:gd name="T44" fmla="*/ 114300 w 404"/>
                  <a:gd name="T45" fmla="*/ 762000 h 586"/>
                  <a:gd name="T46" fmla="*/ 114300 w 404"/>
                  <a:gd name="T47" fmla="*/ 793750 h 586"/>
                  <a:gd name="T48" fmla="*/ 127000 w 404"/>
                  <a:gd name="T49" fmla="*/ 815975 h 586"/>
                  <a:gd name="T50" fmla="*/ 177800 w 404"/>
                  <a:gd name="T51" fmla="*/ 828675 h 586"/>
                  <a:gd name="T52" fmla="*/ 215900 w 404"/>
                  <a:gd name="T53" fmla="*/ 825500 h 586"/>
                  <a:gd name="T54" fmla="*/ 250825 w 404"/>
                  <a:gd name="T55" fmla="*/ 819150 h 586"/>
                  <a:gd name="T56" fmla="*/ 285750 w 404"/>
                  <a:gd name="T57" fmla="*/ 825500 h 586"/>
                  <a:gd name="T58" fmla="*/ 301625 w 404"/>
                  <a:gd name="T59" fmla="*/ 831850 h 586"/>
                  <a:gd name="T60" fmla="*/ 333375 w 404"/>
                  <a:gd name="T61" fmla="*/ 904875 h 586"/>
                  <a:gd name="T62" fmla="*/ 339725 w 404"/>
                  <a:gd name="T63" fmla="*/ 930275 h 586"/>
                  <a:gd name="T64" fmla="*/ 368300 w 404"/>
                  <a:gd name="T65" fmla="*/ 917575 h 586"/>
                  <a:gd name="T66" fmla="*/ 441325 w 404"/>
                  <a:gd name="T67" fmla="*/ 879475 h 586"/>
                  <a:gd name="T68" fmla="*/ 517525 w 404"/>
                  <a:gd name="T69" fmla="*/ 819150 h 586"/>
                  <a:gd name="T70" fmla="*/ 590550 w 404"/>
                  <a:gd name="T71" fmla="*/ 723900 h 586"/>
                  <a:gd name="T72" fmla="*/ 609600 w 404"/>
                  <a:gd name="T73" fmla="*/ 676275 h 586"/>
                  <a:gd name="T74" fmla="*/ 612775 w 404"/>
                  <a:gd name="T75" fmla="*/ 628650 h 586"/>
                  <a:gd name="T76" fmla="*/ 603250 w 404"/>
                  <a:gd name="T77" fmla="*/ 552450 h 586"/>
                  <a:gd name="T78" fmla="*/ 606425 w 404"/>
                  <a:gd name="T79" fmla="*/ 527050 h 586"/>
                  <a:gd name="T80" fmla="*/ 641350 w 404"/>
                  <a:gd name="T81" fmla="*/ 419100 h 586"/>
                  <a:gd name="T82" fmla="*/ 641350 w 404"/>
                  <a:gd name="T83" fmla="*/ 361950 h 586"/>
                  <a:gd name="T84" fmla="*/ 625475 w 404"/>
                  <a:gd name="T85" fmla="*/ 250825 h 586"/>
                  <a:gd name="T86" fmla="*/ 609600 w 404"/>
                  <a:gd name="T87" fmla="*/ 203200 h 586"/>
                  <a:gd name="T88" fmla="*/ 555625 w 404"/>
                  <a:gd name="T89" fmla="*/ 95250 h 586"/>
                  <a:gd name="T90" fmla="*/ 495300 w 404"/>
                  <a:gd name="T91" fmla="*/ 41275 h 586"/>
                  <a:gd name="T92" fmla="*/ 473075 w 404"/>
                  <a:gd name="T93" fmla="*/ 31750 h 586"/>
                  <a:gd name="T94" fmla="*/ 431800 w 404"/>
                  <a:gd name="T95" fmla="*/ 12700 h 586"/>
                  <a:gd name="T96" fmla="*/ 403225 w 404"/>
                  <a:gd name="T97" fmla="*/ 3175 h 586"/>
                  <a:gd name="T98" fmla="*/ 346075 w 404"/>
                  <a:gd name="T99" fmla="*/ 0 h 586"/>
                  <a:gd name="T100" fmla="*/ 266700 w 404"/>
                  <a:gd name="T101" fmla="*/ 12700 h 586"/>
                  <a:gd name="T102" fmla="*/ 184150 w 404"/>
                  <a:gd name="T103" fmla="*/ 47625 h 586"/>
                  <a:gd name="T104" fmla="*/ 133350 w 404"/>
                  <a:gd name="T105" fmla="*/ 73025 h 586"/>
                  <a:gd name="T106" fmla="*/ 92075 w 404"/>
                  <a:gd name="T107" fmla="*/ 107950 h 586"/>
                  <a:gd name="T108" fmla="*/ 69850 w 404"/>
                  <a:gd name="T109" fmla="*/ 123825 h 5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4"/>
                  <a:gd name="T166" fmla="*/ 0 h 586"/>
                  <a:gd name="T167" fmla="*/ 404 w 404"/>
                  <a:gd name="T168" fmla="*/ 586 h 5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4" h="586">
                    <a:moveTo>
                      <a:pt x="12" y="98"/>
                    </a:moveTo>
                    <a:lnTo>
                      <a:pt x="12" y="98"/>
                    </a:lnTo>
                    <a:lnTo>
                      <a:pt x="4" y="110"/>
                    </a:lnTo>
                    <a:lnTo>
                      <a:pt x="2" y="116"/>
                    </a:lnTo>
                    <a:lnTo>
                      <a:pt x="0" y="124"/>
                    </a:lnTo>
                    <a:lnTo>
                      <a:pt x="0" y="138"/>
                    </a:lnTo>
                    <a:lnTo>
                      <a:pt x="0" y="148"/>
                    </a:lnTo>
                    <a:lnTo>
                      <a:pt x="0" y="152"/>
                    </a:lnTo>
                    <a:lnTo>
                      <a:pt x="0" y="154"/>
                    </a:lnTo>
                    <a:lnTo>
                      <a:pt x="4" y="158"/>
                    </a:lnTo>
                    <a:lnTo>
                      <a:pt x="4" y="166"/>
                    </a:lnTo>
                    <a:lnTo>
                      <a:pt x="6" y="168"/>
                    </a:lnTo>
                    <a:lnTo>
                      <a:pt x="8" y="172"/>
                    </a:lnTo>
                    <a:lnTo>
                      <a:pt x="14" y="178"/>
                    </a:lnTo>
                    <a:lnTo>
                      <a:pt x="22" y="182"/>
                    </a:lnTo>
                    <a:lnTo>
                      <a:pt x="26" y="188"/>
                    </a:lnTo>
                    <a:lnTo>
                      <a:pt x="30" y="194"/>
                    </a:lnTo>
                    <a:lnTo>
                      <a:pt x="30" y="202"/>
                    </a:lnTo>
                    <a:lnTo>
                      <a:pt x="30" y="208"/>
                    </a:lnTo>
                    <a:lnTo>
                      <a:pt x="24" y="244"/>
                    </a:lnTo>
                    <a:lnTo>
                      <a:pt x="20" y="262"/>
                    </a:lnTo>
                    <a:lnTo>
                      <a:pt x="20" y="280"/>
                    </a:lnTo>
                    <a:lnTo>
                      <a:pt x="20" y="286"/>
                    </a:lnTo>
                    <a:lnTo>
                      <a:pt x="24" y="294"/>
                    </a:lnTo>
                    <a:lnTo>
                      <a:pt x="26" y="300"/>
                    </a:lnTo>
                    <a:lnTo>
                      <a:pt x="28" y="308"/>
                    </a:lnTo>
                    <a:lnTo>
                      <a:pt x="28" y="318"/>
                    </a:lnTo>
                    <a:lnTo>
                      <a:pt x="26" y="326"/>
                    </a:lnTo>
                    <a:lnTo>
                      <a:pt x="18" y="344"/>
                    </a:lnTo>
                    <a:lnTo>
                      <a:pt x="14" y="360"/>
                    </a:lnTo>
                    <a:lnTo>
                      <a:pt x="12" y="376"/>
                    </a:lnTo>
                    <a:lnTo>
                      <a:pt x="14" y="384"/>
                    </a:lnTo>
                    <a:lnTo>
                      <a:pt x="18" y="388"/>
                    </a:lnTo>
                    <a:lnTo>
                      <a:pt x="32" y="394"/>
                    </a:lnTo>
                    <a:lnTo>
                      <a:pt x="38" y="394"/>
                    </a:lnTo>
                    <a:lnTo>
                      <a:pt x="42" y="396"/>
                    </a:lnTo>
                    <a:lnTo>
                      <a:pt x="44" y="398"/>
                    </a:lnTo>
                    <a:lnTo>
                      <a:pt x="44" y="400"/>
                    </a:lnTo>
                    <a:lnTo>
                      <a:pt x="44" y="404"/>
                    </a:lnTo>
                    <a:lnTo>
                      <a:pt x="44" y="408"/>
                    </a:lnTo>
                    <a:lnTo>
                      <a:pt x="44" y="412"/>
                    </a:lnTo>
                    <a:lnTo>
                      <a:pt x="46" y="418"/>
                    </a:lnTo>
                    <a:lnTo>
                      <a:pt x="50" y="424"/>
                    </a:lnTo>
                    <a:lnTo>
                      <a:pt x="52" y="428"/>
                    </a:lnTo>
                    <a:lnTo>
                      <a:pt x="52" y="432"/>
                    </a:lnTo>
                    <a:lnTo>
                      <a:pt x="52" y="438"/>
                    </a:lnTo>
                    <a:lnTo>
                      <a:pt x="52" y="442"/>
                    </a:lnTo>
                    <a:lnTo>
                      <a:pt x="62" y="454"/>
                    </a:lnTo>
                    <a:lnTo>
                      <a:pt x="66" y="460"/>
                    </a:lnTo>
                    <a:lnTo>
                      <a:pt x="68" y="468"/>
                    </a:lnTo>
                    <a:lnTo>
                      <a:pt x="70" y="474"/>
                    </a:lnTo>
                    <a:lnTo>
                      <a:pt x="72" y="480"/>
                    </a:lnTo>
                    <a:lnTo>
                      <a:pt x="72" y="490"/>
                    </a:lnTo>
                    <a:lnTo>
                      <a:pt x="72" y="500"/>
                    </a:lnTo>
                    <a:lnTo>
                      <a:pt x="76" y="508"/>
                    </a:lnTo>
                    <a:lnTo>
                      <a:pt x="80" y="514"/>
                    </a:lnTo>
                    <a:lnTo>
                      <a:pt x="88" y="518"/>
                    </a:lnTo>
                    <a:lnTo>
                      <a:pt x="94" y="520"/>
                    </a:lnTo>
                    <a:lnTo>
                      <a:pt x="112" y="522"/>
                    </a:lnTo>
                    <a:lnTo>
                      <a:pt x="128" y="522"/>
                    </a:lnTo>
                    <a:lnTo>
                      <a:pt x="136" y="520"/>
                    </a:lnTo>
                    <a:lnTo>
                      <a:pt x="144" y="520"/>
                    </a:lnTo>
                    <a:lnTo>
                      <a:pt x="158" y="516"/>
                    </a:lnTo>
                    <a:lnTo>
                      <a:pt x="172" y="516"/>
                    </a:lnTo>
                    <a:lnTo>
                      <a:pt x="180" y="520"/>
                    </a:lnTo>
                    <a:lnTo>
                      <a:pt x="186" y="522"/>
                    </a:lnTo>
                    <a:lnTo>
                      <a:pt x="190" y="524"/>
                    </a:lnTo>
                    <a:lnTo>
                      <a:pt x="194" y="530"/>
                    </a:lnTo>
                    <a:lnTo>
                      <a:pt x="202" y="548"/>
                    </a:lnTo>
                    <a:lnTo>
                      <a:pt x="210" y="570"/>
                    </a:lnTo>
                    <a:lnTo>
                      <a:pt x="212" y="582"/>
                    </a:lnTo>
                    <a:lnTo>
                      <a:pt x="214" y="586"/>
                    </a:lnTo>
                    <a:lnTo>
                      <a:pt x="216" y="586"/>
                    </a:lnTo>
                    <a:lnTo>
                      <a:pt x="222" y="584"/>
                    </a:lnTo>
                    <a:lnTo>
                      <a:pt x="232" y="578"/>
                    </a:lnTo>
                    <a:lnTo>
                      <a:pt x="278" y="554"/>
                    </a:lnTo>
                    <a:lnTo>
                      <a:pt x="302" y="536"/>
                    </a:lnTo>
                    <a:lnTo>
                      <a:pt x="314" y="526"/>
                    </a:lnTo>
                    <a:lnTo>
                      <a:pt x="326" y="516"/>
                    </a:lnTo>
                    <a:lnTo>
                      <a:pt x="350" y="488"/>
                    </a:lnTo>
                    <a:lnTo>
                      <a:pt x="372" y="456"/>
                    </a:lnTo>
                    <a:lnTo>
                      <a:pt x="380" y="442"/>
                    </a:lnTo>
                    <a:lnTo>
                      <a:pt x="384" y="426"/>
                    </a:lnTo>
                    <a:lnTo>
                      <a:pt x="386" y="412"/>
                    </a:lnTo>
                    <a:lnTo>
                      <a:pt x="386" y="396"/>
                    </a:lnTo>
                    <a:lnTo>
                      <a:pt x="384" y="380"/>
                    </a:lnTo>
                    <a:lnTo>
                      <a:pt x="382" y="364"/>
                    </a:lnTo>
                    <a:lnTo>
                      <a:pt x="380" y="348"/>
                    </a:lnTo>
                    <a:lnTo>
                      <a:pt x="380" y="340"/>
                    </a:lnTo>
                    <a:lnTo>
                      <a:pt x="382" y="332"/>
                    </a:lnTo>
                    <a:lnTo>
                      <a:pt x="394" y="298"/>
                    </a:lnTo>
                    <a:lnTo>
                      <a:pt x="400" y="282"/>
                    </a:lnTo>
                    <a:lnTo>
                      <a:pt x="404" y="264"/>
                    </a:lnTo>
                    <a:lnTo>
                      <a:pt x="404" y="246"/>
                    </a:lnTo>
                    <a:lnTo>
                      <a:pt x="404" y="228"/>
                    </a:lnTo>
                    <a:lnTo>
                      <a:pt x="398" y="192"/>
                    </a:lnTo>
                    <a:lnTo>
                      <a:pt x="394" y="158"/>
                    </a:lnTo>
                    <a:lnTo>
                      <a:pt x="390" y="142"/>
                    </a:lnTo>
                    <a:lnTo>
                      <a:pt x="384" y="128"/>
                    </a:lnTo>
                    <a:lnTo>
                      <a:pt x="368" y="92"/>
                    </a:lnTo>
                    <a:lnTo>
                      <a:pt x="350" y="60"/>
                    </a:lnTo>
                    <a:lnTo>
                      <a:pt x="340" y="48"/>
                    </a:lnTo>
                    <a:lnTo>
                      <a:pt x="328" y="36"/>
                    </a:lnTo>
                    <a:lnTo>
                      <a:pt x="312" y="26"/>
                    </a:lnTo>
                    <a:lnTo>
                      <a:pt x="306" y="22"/>
                    </a:lnTo>
                    <a:lnTo>
                      <a:pt x="298" y="20"/>
                    </a:lnTo>
                    <a:lnTo>
                      <a:pt x="292" y="20"/>
                    </a:lnTo>
                    <a:lnTo>
                      <a:pt x="286" y="16"/>
                    </a:lnTo>
                    <a:lnTo>
                      <a:pt x="272" y="8"/>
                    </a:lnTo>
                    <a:lnTo>
                      <a:pt x="264" y="4"/>
                    </a:lnTo>
                    <a:lnTo>
                      <a:pt x="254" y="2"/>
                    </a:lnTo>
                    <a:lnTo>
                      <a:pt x="234" y="0"/>
                    </a:lnTo>
                    <a:lnTo>
                      <a:pt x="218" y="0"/>
                    </a:lnTo>
                    <a:lnTo>
                      <a:pt x="200" y="0"/>
                    </a:lnTo>
                    <a:lnTo>
                      <a:pt x="184" y="2"/>
                    </a:lnTo>
                    <a:lnTo>
                      <a:pt x="168" y="8"/>
                    </a:lnTo>
                    <a:lnTo>
                      <a:pt x="132" y="22"/>
                    </a:lnTo>
                    <a:lnTo>
                      <a:pt x="116" y="30"/>
                    </a:lnTo>
                    <a:lnTo>
                      <a:pt x="98" y="38"/>
                    </a:lnTo>
                    <a:lnTo>
                      <a:pt x="84" y="46"/>
                    </a:lnTo>
                    <a:lnTo>
                      <a:pt x="72" y="56"/>
                    </a:lnTo>
                    <a:lnTo>
                      <a:pt x="58" y="68"/>
                    </a:lnTo>
                    <a:lnTo>
                      <a:pt x="52" y="74"/>
                    </a:lnTo>
                    <a:lnTo>
                      <a:pt x="44" y="78"/>
                    </a:lnTo>
                    <a:lnTo>
                      <a:pt x="12" y="98"/>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45" name="Freeform 77"/>
              <p:cNvSpPr>
                <a:spLocks/>
              </p:cNvSpPr>
              <p:nvPr/>
            </p:nvSpPr>
            <p:spPr bwMode="auto">
              <a:xfrm>
                <a:off x="8364921" y="3452451"/>
                <a:ext cx="660804" cy="831381"/>
              </a:xfrm>
              <a:custGeom>
                <a:avLst/>
                <a:gdLst>
                  <a:gd name="T0" fmla="*/ 596900 w 416"/>
                  <a:gd name="T1" fmla="*/ 123825 h 524"/>
                  <a:gd name="T2" fmla="*/ 584200 w 416"/>
                  <a:gd name="T3" fmla="*/ 123825 h 524"/>
                  <a:gd name="T4" fmla="*/ 660400 w 416"/>
                  <a:gd name="T5" fmla="*/ 0 h 524"/>
                  <a:gd name="T6" fmla="*/ 584200 w 416"/>
                  <a:gd name="T7" fmla="*/ 88900 h 524"/>
                  <a:gd name="T8" fmla="*/ 546100 w 416"/>
                  <a:gd name="T9" fmla="*/ 130175 h 524"/>
                  <a:gd name="T10" fmla="*/ 523875 w 416"/>
                  <a:gd name="T11" fmla="*/ 149225 h 524"/>
                  <a:gd name="T12" fmla="*/ 517525 w 416"/>
                  <a:gd name="T13" fmla="*/ 158750 h 524"/>
                  <a:gd name="T14" fmla="*/ 511175 w 416"/>
                  <a:gd name="T15" fmla="*/ 168275 h 524"/>
                  <a:gd name="T16" fmla="*/ 469900 w 416"/>
                  <a:gd name="T17" fmla="*/ 200025 h 524"/>
                  <a:gd name="T18" fmla="*/ 447675 w 416"/>
                  <a:gd name="T19" fmla="*/ 225425 h 524"/>
                  <a:gd name="T20" fmla="*/ 425450 w 416"/>
                  <a:gd name="T21" fmla="*/ 247650 h 524"/>
                  <a:gd name="T22" fmla="*/ 400050 w 416"/>
                  <a:gd name="T23" fmla="*/ 260350 h 524"/>
                  <a:gd name="T24" fmla="*/ 336550 w 416"/>
                  <a:gd name="T25" fmla="*/ 311150 h 524"/>
                  <a:gd name="T26" fmla="*/ 314325 w 416"/>
                  <a:gd name="T27" fmla="*/ 330200 h 524"/>
                  <a:gd name="T28" fmla="*/ 244475 w 416"/>
                  <a:gd name="T29" fmla="*/ 371475 h 524"/>
                  <a:gd name="T30" fmla="*/ 200025 w 416"/>
                  <a:gd name="T31" fmla="*/ 396875 h 524"/>
                  <a:gd name="T32" fmla="*/ 158750 w 416"/>
                  <a:gd name="T33" fmla="*/ 425450 h 524"/>
                  <a:gd name="T34" fmla="*/ 104775 w 416"/>
                  <a:gd name="T35" fmla="*/ 457200 h 524"/>
                  <a:gd name="T36" fmla="*/ 82550 w 416"/>
                  <a:gd name="T37" fmla="*/ 473075 h 524"/>
                  <a:gd name="T38" fmla="*/ 57150 w 416"/>
                  <a:gd name="T39" fmla="*/ 479425 h 524"/>
                  <a:gd name="T40" fmla="*/ 44450 w 416"/>
                  <a:gd name="T41" fmla="*/ 488950 h 524"/>
                  <a:gd name="T42" fmla="*/ 34925 w 416"/>
                  <a:gd name="T43" fmla="*/ 498475 h 524"/>
                  <a:gd name="T44" fmla="*/ 19050 w 416"/>
                  <a:gd name="T45" fmla="*/ 498475 h 524"/>
                  <a:gd name="T46" fmla="*/ 12700 w 416"/>
                  <a:gd name="T47" fmla="*/ 498475 h 524"/>
                  <a:gd name="T48" fmla="*/ 3175 w 416"/>
                  <a:gd name="T49" fmla="*/ 508000 h 524"/>
                  <a:gd name="T50" fmla="*/ 3175 w 416"/>
                  <a:gd name="T51" fmla="*/ 552450 h 524"/>
                  <a:gd name="T52" fmla="*/ 3175 w 416"/>
                  <a:gd name="T53" fmla="*/ 581025 h 524"/>
                  <a:gd name="T54" fmla="*/ 12700 w 416"/>
                  <a:gd name="T55" fmla="*/ 635000 h 524"/>
                  <a:gd name="T56" fmla="*/ 15875 w 416"/>
                  <a:gd name="T57" fmla="*/ 663575 h 524"/>
                  <a:gd name="T58" fmla="*/ 19050 w 416"/>
                  <a:gd name="T59" fmla="*/ 720725 h 524"/>
                  <a:gd name="T60" fmla="*/ 31750 w 416"/>
                  <a:gd name="T61" fmla="*/ 781050 h 524"/>
                  <a:gd name="T62" fmla="*/ 44450 w 416"/>
                  <a:gd name="T63" fmla="*/ 800100 h 524"/>
                  <a:gd name="T64" fmla="*/ 57150 w 416"/>
                  <a:gd name="T65" fmla="*/ 815975 h 524"/>
                  <a:gd name="T66" fmla="*/ 79375 w 416"/>
                  <a:gd name="T67" fmla="*/ 828675 h 524"/>
                  <a:gd name="T68" fmla="*/ 104775 w 416"/>
                  <a:gd name="T69" fmla="*/ 831850 h 524"/>
                  <a:gd name="T70" fmla="*/ 133350 w 416"/>
                  <a:gd name="T71" fmla="*/ 828675 h 524"/>
                  <a:gd name="T72" fmla="*/ 161925 w 416"/>
                  <a:gd name="T73" fmla="*/ 819150 h 524"/>
                  <a:gd name="T74" fmla="*/ 174625 w 416"/>
                  <a:gd name="T75" fmla="*/ 803275 h 524"/>
                  <a:gd name="T76" fmla="*/ 187325 w 416"/>
                  <a:gd name="T77" fmla="*/ 781050 h 524"/>
                  <a:gd name="T78" fmla="*/ 209550 w 416"/>
                  <a:gd name="T79" fmla="*/ 765175 h 524"/>
                  <a:gd name="T80" fmla="*/ 234950 w 416"/>
                  <a:gd name="T81" fmla="*/ 752475 h 524"/>
                  <a:gd name="T82" fmla="*/ 260350 w 416"/>
                  <a:gd name="T83" fmla="*/ 742950 h 524"/>
                  <a:gd name="T84" fmla="*/ 273050 w 416"/>
                  <a:gd name="T85" fmla="*/ 739775 h 524"/>
                  <a:gd name="T86" fmla="*/ 288925 w 416"/>
                  <a:gd name="T87" fmla="*/ 736600 h 524"/>
                  <a:gd name="T88" fmla="*/ 311150 w 416"/>
                  <a:gd name="T89" fmla="*/ 720725 h 524"/>
                  <a:gd name="T90" fmla="*/ 336550 w 416"/>
                  <a:gd name="T91" fmla="*/ 701675 h 524"/>
                  <a:gd name="T92" fmla="*/ 384175 w 416"/>
                  <a:gd name="T93" fmla="*/ 676275 h 524"/>
                  <a:gd name="T94" fmla="*/ 444500 w 416"/>
                  <a:gd name="T95" fmla="*/ 654050 h 524"/>
                  <a:gd name="T96" fmla="*/ 501650 w 416"/>
                  <a:gd name="T97" fmla="*/ 631825 h 524"/>
                  <a:gd name="T98" fmla="*/ 533400 w 416"/>
                  <a:gd name="T99" fmla="*/ 622300 h 524"/>
                  <a:gd name="T100" fmla="*/ 539750 w 416"/>
                  <a:gd name="T101" fmla="*/ 619125 h 524"/>
                  <a:gd name="T102" fmla="*/ 568325 w 416"/>
                  <a:gd name="T103" fmla="*/ 619125 h 524"/>
                  <a:gd name="T104" fmla="*/ 584200 w 416"/>
                  <a:gd name="T105" fmla="*/ 600075 h 524"/>
                  <a:gd name="T106" fmla="*/ 609600 w 416"/>
                  <a:gd name="T107" fmla="*/ 546100 h 524"/>
                  <a:gd name="T108" fmla="*/ 628650 w 416"/>
                  <a:gd name="T109" fmla="*/ 492125 h 524"/>
                  <a:gd name="T110" fmla="*/ 635000 w 416"/>
                  <a:gd name="T111" fmla="*/ 428625 h 524"/>
                  <a:gd name="T112" fmla="*/ 644525 w 416"/>
                  <a:gd name="T113" fmla="*/ 368300 h 524"/>
                  <a:gd name="T114" fmla="*/ 644525 w 416"/>
                  <a:gd name="T115" fmla="*/ 231775 h 524"/>
                  <a:gd name="T116" fmla="*/ 641350 w 416"/>
                  <a:gd name="T117" fmla="*/ 219075 h 524"/>
                  <a:gd name="T118" fmla="*/ 625475 w 416"/>
                  <a:gd name="T119" fmla="*/ 177800 h 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
                  <a:gd name="T181" fmla="*/ 0 h 524"/>
                  <a:gd name="T182" fmla="*/ 416 w 416"/>
                  <a:gd name="T183" fmla="*/ 524 h 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 h="524">
                    <a:moveTo>
                      <a:pt x="376" y="78"/>
                    </a:moveTo>
                    <a:lnTo>
                      <a:pt x="376" y="78"/>
                    </a:lnTo>
                    <a:lnTo>
                      <a:pt x="368" y="78"/>
                    </a:lnTo>
                    <a:lnTo>
                      <a:pt x="416" y="0"/>
                    </a:lnTo>
                    <a:lnTo>
                      <a:pt x="368" y="56"/>
                    </a:lnTo>
                    <a:lnTo>
                      <a:pt x="356" y="68"/>
                    </a:lnTo>
                    <a:lnTo>
                      <a:pt x="344" y="82"/>
                    </a:lnTo>
                    <a:lnTo>
                      <a:pt x="330" y="94"/>
                    </a:lnTo>
                    <a:lnTo>
                      <a:pt x="326" y="100"/>
                    </a:lnTo>
                    <a:lnTo>
                      <a:pt x="322" y="106"/>
                    </a:lnTo>
                    <a:lnTo>
                      <a:pt x="308" y="116"/>
                    </a:lnTo>
                    <a:lnTo>
                      <a:pt x="296" y="126"/>
                    </a:lnTo>
                    <a:lnTo>
                      <a:pt x="282" y="142"/>
                    </a:lnTo>
                    <a:lnTo>
                      <a:pt x="276" y="150"/>
                    </a:lnTo>
                    <a:lnTo>
                      <a:pt x="268" y="156"/>
                    </a:lnTo>
                    <a:lnTo>
                      <a:pt x="252" y="164"/>
                    </a:lnTo>
                    <a:lnTo>
                      <a:pt x="238" y="174"/>
                    </a:lnTo>
                    <a:lnTo>
                      <a:pt x="212" y="196"/>
                    </a:lnTo>
                    <a:lnTo>
                      <a:pt x="198" y="208"/>
                    </a:lnTo>
                    <a:lnTo>
                      <a:pt x="184" y="218"/>
                    </a:lnTo>
                    <a:lnTo>
                      <a:pt x="154" y="234"/>
                    </a:lnTo>
                    <a:lnTo>
                      <a:pt x="126" y="250"/>
                    </a:lnTo>
                    <a:lnTo>
                      <a:pt x="100" y="268"/>
                    </a:lnTo>
                    <a:lnTo>
                      <a:pt x="66" y="288"/>
                    </a:lnTo>
                    <a:lnTo>
                      <a:pt x="52" y="298"/>
                    </a:lnTo>
                    <a:lnTo>
                      <a:pt x="44" y="300"/>
                    </a:lnTo>
                    <a:lnTo>
                      <a:pt x="36" y="302"/>
                    </a:lnTo>
                    <a:lnTo>
                      <a:pt x="28" y="308"/>
                    </a:lnTo>
                    <a:lnTo>
                      <a:pt x="22" y="314"/>
                    </a:lnTo>
                    <a:lnTo>
                      <a:pt x="14" y="314"/>
                    </a:lnTo>
                    <a:lnTo>
                      <a:pt x="12" y="314"/>
                    </a:lnTo>
                    <a:lnTo>
                      <a:pt x="8" y="314"/>
                    </a:lnTo>
                    <a:lnTo>
                      <a:pt x="4" y="316"/>
                    </a:lnTo>
                    <a:lnTo>
                      <a:pt x="2" y="320"/>
                    </a:lnTo>
                    <a:lnTo>
                      <a:pt x="0" y="328"/>
                    </a:lnTo>
                    <a:lnTo>
                      <a:pt x="2" y="348"/>
                    </a:lnTo>
                    <a:lnTo>
                      <a:pt x="2" y="366"/>
                    </a:lnTo>
                    <a:lnTo>
                      <a:pt x="6" y="384"/>
                    </a:lnTo>
                    <a:lnTo>
                      <a:pt x="8" y="400"/>
                    </a:lnTo>
                    <a:lnTo>
                      <a:pt x="10" y="418"/>
                    </a:lnTo>
                    <a:lnTo>
                      <a:pt x="10" y="436"/>
                    </a:lnTo>
                    <a:lnTo>
                      <a:pt x="12" y="454"/>
                    </a:lnTo>
                    <a:lnTo>
                      <a:pt x="20" y="492"/>
                    </a:lnTo>
                    <a:lnTo>
                      <a:pt x="24" y="498"/>
                    </a:lnTo>
                    <a:lnTo>
                      <a:pt x="28" y="504"/>
                    </a:lnTo>
                    <a:lnTo>
                      <a:pt x="36" y="514"/>
                    </a:lnTo>
                    <a:lnTo>
                      <a:pt x="44" y="520"/>
                    </a:lnTo>
                    <a:lnTo>
                      <a:pt x="50" y="522"/>
                    </a:lnTo>
                    <a:lnTo>
                      <a:pt x="58" y="524"/>
                    </a:lnTo>
                    <a:lnTo>
                      <a:pt x="66" y="524"/>
                    </a:lnTo>
                    <a:lnTo>
                      <a:pt x="84" y="522"/>
                    </a:lnTo>
                    <a:lnTo>
                      <a:pt x="102" y="516"/>
                    </a:lnTo>
                    <a:lnTo>
                      <a:pt x="106" y="512"/>
                    </a:lnTo>
                    <a:lnTo>
                      <a:pt x="110" y="506"/>
                    </a:lnTo>
                    <a:lnTo>
                      <a:pt x="114" y="498"/>
                    </a:lnTo>
                    <a:lnTo>
                      <a:pt x="118" y="492"/>
                    </a:lnTo>
                    <a:lnTo>
                      <a:pt x="132" y="482"/>
                    </a:lnTo>
                    <a:lnTo>
                      <a:pt x="140" y="476"/>
                    </a:lnTo>
                    <a:lnTo>
                      <a:pt x="148" y="474"/>
                    </a:lnTo>
                    <a:lnTo>
                      <a:pt x="164" y="468"/>
                    </a:lnTo>
                    <a:lnTo>
                      <a:pt x="172" y="466"/>
                    </a:lnTo>
                    <a:lnTo>
                      <a:pt x="182" y="464"/>
                    </a:lnTo>
                    <a:lnTo>
                      <a:pt x="188" y="460"/>
                    </a:lnTo>
                    <a:lnTo>
                      <a:pt x="196" y="454"/>
                    </a:lnTo>
                    <a:lnTo>
                      <a:pt x="212" y="442"/>
                    </a:lnTo>
                    <a:lnTo>
                      <a:pt x="228" y="434"/>
                    </a:lnTo>
                    <a:lnTo>
                      <a:pt x="242" y="426"/>
                    </a:lnTo>
                    <a:lnTo>
                      <a:pt x="280" y="412"/>
                    </a:lnTo>
                    <a:lnTo>
                      <a:pt x="316" y="398"/>
                    </a:lnTo>
                    <a:lnTo>
                      <a:pt x="328" y="394"/>
                    </a:lnTo>
                    <a:lnTo>
                      <a:pt x="336" y="392"/>
                    </a:lnTo>
                    <a:lnTo>
                      <a:pt x="340" y="390"/>
                    </a:lnTo>
                    <a:lnTo>
                      <a:pt x="350" y="390"/>
                    </a:lnTo>
                    <a:lnTo>
                      <a:pt x="358" y="390"/>
                    </a:lnTo>
                    <a:lnTo>
                      <a:pt x="364" y="386"/>
                    </a:lnTo>
                    <a:lnTo>
                      <a:pt x="368" y="378"/>
                    </a:lnTo>
                    <a:lnTo>
                      <a:pt x="384" y="344"/>
                    </a:lnTo>
                    <a:lnTo>
                      <a:pt x="392" y="328"/>
                    </a:lnTo>
                    <a:lnTo>
                      <a:pt x="396" y="310"/>
                    </a:lnTo>
                    <a:lnTo>
                      <a:pt x="400" y="270"/>
                    </a:lnTo>
                    <a:lnTo>
                      <a:pt x="406" y="232"/>
                    </a:lnTo>
                    <a:lnTo>
                      <a:pt x="408" y="188"/>
                    </a:lnTo>
                    <a:lnTo>
                      <a:pt x="406" y="146"/>
                    </a:lnTo>
                    <a:lnTo>
                      <a:pt x="404" y="138"/>
                    </a:lnTo>
                    <a:lnTo>
                      <a:pt x="402" y="130"/>
                    </a:lnTo>
                    <a:lnTo>
                      <a:pt x="394" y="112"/>
                    </a:lnTo>
                    <a:lnTo>
                      <a:pt x="376" y="78"/>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46" name="Freeform 78"/>
              <p:cNvSpPr>
                <a:spLocks/>
              </p:cNvSpPr>
              <p:nvPr/>
            </p:nvSpPr>
            <p:spPr bwMode="auto">
              <a:xfrm>
                <a:off x="8364921" y="3452451"/>
                <a:ext cx="660804" cy="831381"/>
              </a:xfrm>
              <a:custGeom>
                <a:avLst/>
                <a:gdLst>
                  <a:gd name="T0" fmla="*/ 596900 w 416"/>
                  <a:gd name="T1" fmla="*/ 123825 h 524"/>
                  <a:gd name="T2" fmla="*/ 584200 w 416"/>
                  <a:gd name="T3" fmla="*/ 123825 h 524"/>
                  <a:gd name="T4" fmla="*/ 660400 w 416"/>
                  <a:gd name="T5" fmla="*/ 0 h 524"/>
                  <a:gd name="T6" fmla="*/ 584200 w 416"/>
                  <a:gd name="T7" fmla="*/ 88900 h 524"/>
                  <a:gd name="T8" fmla="*/ 546100 w 416"/>
                  <a:gd name="T9" fmla="*/ 130175 h 524"/>
                  <a:gd name="T10" fmla="*/ 523875 w 416"/>
                  <a:gd name="T11" fmla="*/ 149225 h 524"/>
                  <a:gd name="T12" fmla="*/ 517525 w 416"/>
                  <a:gd name="T13" fmla="*/ 158750 h 524"/>
                  <a:gd name="T14" fmla="*/ 511175 w 416"/>
                  <a:gd name="T15" fmla="*/ 168275 h 524"/>
                  <a:gd name="T16" fmla="*/ 469900 w 416"/>
                  <a:gd name="T17" fmla="*/ 200025 h 524"/>
                  <a:gd name="T18" fmla="*/ 447675 w 416"/>
                  <a:gd name="T19" fmla="*/ 225425 h 524"/>
                  <a:gd name="T20" fmla="*/ 425450 w 416"/>
                  <a:gd name="T21" fmla="*/ 247650 h 524"/>
                  <a:gd name="T22" fmla="*/ 400050 w 416"/>
                  <a:gd name="T23" fmla="*/ 260350 h 524"/>
                  <a:gd name="T24" fmla="*/ 336550 w 416"/>
                  <a:gd name="T25" fmla="*/ 311150 h 524"/>
                  <a:gd name="T26" fmla="*/ 314325 w 416"/>
                  <a:gd name="T27" fmla="*/ 330200 h 524"/>
                  <a:gd name="T28" fmla="*/ 244475 w 416"/>
                  <a:gd name="T29" fmla="*/ 371475 h 524"/>
                  <a:gd name="T30" fmla="*/ 200025 w 416"/>
                  <a:gd name="T31" fmla="*/ 396875 h 524"/>
                  <a:gd name="T32" fmla="*/ 158750 w 416"/>
                  <a:gd name="T33" fmla="*/ 425450 h 524"/>
                  <a:gd name="T34" fmla="*/ 104775 w 416"/>
                  <a:gd name="T35" fmla="*/ 457200 h 524"/>
                  <a:gd name="T36" fmla="*/ 82550 w 416"/>
                  <a:gd name="T37" fmla="*/ 473075 h 524"/>
                  <a:gd name="T38" fmla="*/ 57150 w 416"/>
                  <a:gd name="T39" fmla="*/ 479425 h 524"/>
                  <a:gd name="T40" fmla="*/ 44450 w 416"/>
                  <a:gd name="T41" fmla="*/ 488950 h 524"/>
                  <a:gd name="T42" fmla="*/ 34925 w 416"/>
                  <a:gd name="T43" fmla="*/ 498475 h 524"/>
                  <a:gd name="T44" fmla="*/ 19050 w 416"/>
                  <a:gd name="T45" fmla="*/ 498475 h 524"/>
                  <a:gd name="T46" fmla="*/ 12700 w 416"/>
                  <a:gd name="T47" fmla="*/ 498475 h 524"/>
                  <a:gd name="T48" fmla="*/ 3175 w 416"/>
                  <a:gd name="T49" fmla="*/ 508000 h 524"/>
                  <a:gd name="T50" fmla="*/ 3175 w 416"/>
                  <a:gd name="T51" fmla="*/ 552450 h 524"/>
                  <a:gd name="T52" fmla="*/ 3175 w 416"/>
                  <a:gd name="T53" fmla="*/ 581025 h 524"/>
                  <a:gd name="T54" fmla="*/ 12700 w 416"/>
                  <a:gd name="T55" fmla="*/ 635000 h 524"/>
                  <a:gd name="T56" fmla="*/ 15875 w 416"/>
                  <a:gd name="T57" fmla="*/ 663575 h 524"/>
                  <a:gd name="T58" fmla="*/ 19050 w 416"/>
                  <a:gd name="T59" fmla="*/ 720725 h 524"/>
                  <a:gd name="T60" fmla="*/ 31750 w 416"/>
                  <a:gd name="T61" fmla="*/ 781050 h 524"/>
                  <a:gd name="T62" fmla="*/ 44450 w 416"/>
                  <a:gd name="T63" fmla="*/ 800100 h 524"/>
                  <a:gd name="T64" fmla="*/ 57150 w 416"/>
                  <a:gd name="T65" fmla="*/ 815975 h 524"/>
                  <a:gd name="T66" fmla="*/ 79375 w 416"/>
                  <a:gd name="T67" fmla="*/ 828675 h 524"/>
                  <a:gd name="T68" fmla="*/ 104775 w 416"/>
                  <a:gd name="T69" fmla="*/ 831850 h 524"/>
                  <a:gd name="T70" fmla="*/ 133350 w 416"/>
                  <a:gd name="T71" fmla="*/ 828675 h 524"/>
                  <a:gd name="T72" fmla="*/ 161925 w 416"/>
                  <a:gd name="T73" fmla="*/ 819150 h 524"/>
                  <a:gd name="T74" fmla="*/ 174625 w 416"/>
                  <a:gd name="T75" fmla="*/ 803275 h 524"/>
                  <a:gd name="T76" fmla="*/ 187325 w 416"/>
                  <a:gd name="T77" fmla="*/ 781050 h 524"/>
                  <a:gd name="T78" fmla="*/ 209550 w 416"/>
                  <a:gd name="T79" fmla="*/ 765175 h 524"/>
                  <a:gd name="T80" fmla="*/ 234950 w 416"/>
                  <a:gd name="T81" fmla="*/ 752475 h 524"/>
                  <a:gd name="T82" fmla="*/ 260350 w 416"/>
                  <a:gd name="T83" fmla="*/ 742950 h 524"/>
                  <a:gd name="T84" fmla="*/ 273050 w 416"/>
                  <a:gd name="T85" fmla="*/ 739775 h 524"/>
                  <a:gd name="T86" fmla="*/ 288925 w 416"/>
                  <a:gd name="T87" fmla="*/ 736600 h 524"/>
                  <a:gd name="T88" fmla="*/ 311150 w 416"/>
                  <a:gd name="T89" fmla="*/ 720725 h 524"/>
                  <a:gd name="T90" fmla="*/ 336550 w 416"/>
                  <a:gd name="T91" fmla="*/ 701675 h 524"/>
                  <a:gd name="T92" fmla="*/ 384175 w 416"/>
                  <a:gd name="T93" fmla="*/ 676275 h 524"/>
                  <a:gd name="T94" fmla="*/ 444500 w 416"/>
                  <a:gd name="T95" fmla="*/ 654050 h 524"/>
                  <a:gd name="T96" fmla="*/ 501650 w 416"/>
                  <a:gd name="T97" fmla="*/ 631825 h 524"/>
                  <a:gd name="T98" fmla="*/ 533400 w 416"/>
                  <a:gd name="T99" fmla="*/ 622300 h 524"/>
                  <a:gd name="T100" fmla="*/ 539750 w 416"/>
                  <a:gd name="T101" fmla="*/ 619125 h 524"/>
                  <a:gd name="T102" fmla="*/ 568325 w 416"/>
                  <a:gd name="T103" fmla="*/ 619125 h 524"/>
                  <a:gd name="T104" fmla="*/ 584200 w 416"/>
                  <a:gd name="T105" fmla="*/ 600075 h 524"/>
                  <a:gd name="T106" fmla="*/ 609600 w 416"/>
                  <a:gd name="T107" fmla="*/ 546100 h 524"/>
                  <a:gd name="T108" fmla="*/ 628650 w 416"/>
                  <a:gd name="T109" fmla="*/ 492125 h 524"/>
                  <a:gd name="T110" fmla="*/ 635000 w 416"/>
                  <a:gd name="T111" fmla="*/ 428625 h 524"/>
                  <a:gd name="T112" fmla="*/ 644525 w 416"/>
                  <a:gd name="T113" fmla="*/ 368300 h 524"/>
                  <a:gd name="T114" fmla="*/ 644525 w 416"/>
                  <a:gd name="T115" fmla="*/ 231775 h 524"/>
                  <a:gd name="T116" fmla="*/ 641350 w 416"/>
                  <a:gd name="T117" fmla="*/ 219075 h 524"/>
                  <a:gd name="T118" fmla="*/ 625475 w 416"/>
                  <a:gd name="T119" fmla="*/ 177800 h 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
                  <a:gd name="T181" fmla="*/ 0 h 524"/>
                  <a:gd name="T182" fmla="*/ 416 w 416"/>
                  <a:gd name="T183" fmla="*/ 524 h 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 h="524">
                    <a:moveTo>
                      <a:pt x="376" y="78"/>
                    </a:moveTo>
                    <a:lnTo>
                      <a:pt x="376" y="78"/>
                    </a:lnTo>
                    <a:lnTo>
                      <a:pt x="368" y="78"/>
                    </a:lnTo>
                    <a:lnTo>
                      <a:pt x="416" y="0"/>
                    </a:lnTo>
                    <a:lnTo>
                      <a:pt x="368" y="56"/>
                    </a:lnTo>
                    <a:lnTo>
                      <a:pt x="356" y="68"/>
                    </a:lnTo>
                    <a:lnTo>
                      <a:pt x="344" y="82"/>
                    </a:lnTo>
                    <a:lnTo>
                      <a:pt x="330" y="94"/>
                    </a:lnTo>
                    <a:lnTo>
                      <a:pt x="326" y="100"/>
                    </a:lnTo>
                    <a:lnTo>
                      <a:pt x="322" y="106"/>
                    </a:lnTo>
                    <a:lnTo>
                      <a:pt x="308" y="116"/>
                    </a:lnTo>
                    <a:lnTo>
                      <a:pt x="296" y="126"/>
                    </a:lnTo>
                    <a:lnTo>
                      <a:pt x="282" y="142"/>
                    </a:lnTo>
                    <a:lnTo>
                      <a:pt x="276" y="150"/>
                    </a:lnTo>
                    <a:lnTo>
                      <a:pt x="268" y="156"/>
                    </a:lnTo>
                    <a:lnTo>
                      <a:pt x="252" y="164"/>
                    </a:lnTo>
                    <a:lnTo>
                      <a:pt x="238" y="174"/>
                    </a:lnTo>
                    <a:lnTo>
                      <a:pt x="212" y="196"/>
                    </a:lnTo>
                    <a:lnTo>
                      <a:pt x="198" y="208"/>
                    </a:lnTo>
                    <a:lnTo>
                      <a:pt x="184" y="218"/>
                    </a:lnTo>
                    <a:lnTo>
                      <a:pt x="154" y="234"/>
                    </a:lnTo>
                    <a:lnTo>
                      <a:pt x="126" y="250"/>
                    </a:lnTo>
                    <a:lnTo>
                      <a:pt x="100" y="268"/>
                    </a:lnTo>
                    <a:lnTo>
                      <a:pt x="66" y="288"/>
                    </a:lnTo>
                    <a:lnTo>
                      <a:pt x="52" y="298"/>
                    </a:lnTo>
                    <a:lnTo>
                      <a:pt x="44" y="300"/>
                    </a:lnTo>
                    <a:lnTo>
                      <a:pt x="36" y="302"/>
                    </a:lnTo>
                    <a:lnTo>
                      <a:pt x="28" y="308"/>
                    </a:lnTo>
                    <a:lnTo>
                      <a:pt x="22" y="314"/>
                    </a:lnTo>
                    <a:lnTo>
                      <a:pt x="14" y="314"/>
                    </a:lnTo>
                    <a:lnTo>
                      <a:pt x="12" y="314"/>
                    </a:lnTo>
                    <a:lnTo>
                      <a:pt x="8" y="314"/>
                    </a:lnTo>
                    <a:lnTo>
                      <a:pt x="4" y="316"/>
                    </a:lnTo>
                    <a:lnTo>
                      <a:pt x="2" y="320"/>
                    </a:lnTo>
                    <a:lnTo>
                      <a:pt x="0" y="328"/>
                    </a:lnTo>
                    <a:lnTo>
                      <a:pt x="2" y="348"/>
                    </a:lnTo>
                    <a:lnTo>
                      <a:pt x="2" y="366"/>
                    </a:lnTo>
                    <a:lnTo>
                      <a:pt x="6" y="384"/>
                    </a:lnTo>
                    <a:lnTo>
                      <a:pt x="8" y="400"/>
                    </a:lnTo>
                    <a:lnTo>
                      <a:pt x="10" y="418"/>
                    </a:lnTo>
                    <a:lnTo>
                      <a:pt x="10" y="436"/>
                    </a:lnTo>
                    <a:lnTo>
                      <a:pt x="12" y="454"/>
                    </a:lnTo>
                    <a:lnTo>
                      <a:pt x="20" y="492"/>
                    </a:lnTo>
                    <a:lnTo>
                      <a:pt x="24" y="498"/>
                    </a:lnTo>
                    <a:lnTo>
                      <a:pt x="28" y="504"/>
                    </a:lnTo>
                    <a:lnTo>
                      <a:pt x="36" y="514"/>
                    </a:lnTo>
                    <a:lnTo>
                      <a:pt x="44" y="520"/>
                    </a:lnTo>
                    <a:lnTo>
                      <a:pt x="50" y="522"/>
                    </a:lnTo>
                    <a:lnTo>
                      <a:pt x="58" y="524"/>
                    </a:lnTo>
                    <a:lnTo>
                      <a:pt x="66" y="524"/>
                    </a:lnTo>
                    <a:lnTo>
                      <a:pt x="84" y="522"/>
                    </a:lnTo>
                    <a:lnTo>
                      <a:pt x="102" y="516"/>
                    </a:lnTo>
                    <a:lnTo>
                      <a:pt x="106" y="512"/>
                    </a:lnTo>
                    <a:lnTo>
                      <a:pt x="110" y="506"/>
                    </a:lnTo>
                    <a:lnTo>
                      <a:pt x="114" y="498"/>
                    </a:lnTo>
                    <a:lnTo>
                      <a:pt x="118" y="492"/>
                    </a:lnTo>
                    <a:lnTo>
                      <a:pt x="132" y="482"/>
                    </a:lnTo>
                    <a:lnTo>
                      <a:pt x="140" y="476"/>
                    </a:lnTo>
                    <a:lnTo>
                      <a:pt x="148" y="474"/>
                    </a:lnTo>
                    <a:lnTo>
                      <a:pt x="164" y="468"/>
                    </a:lnTo>
                    <a:lnTo>
                      <a:pt x="172" y="466"/>
                    </a:lnTo>
                    <a:lnTo>
                      <a:pt x="182" y="464"/>
                    </a:lnTo>
                    <a:lnTo>
                      <a:pt x="188" y="460"/>
                    </a:lnTo>
                    <a:lnTo>
                      <a:pt x="196" y="454"/>
                    </a:lnTo>
                    <a:lnTo>
                      <a:pt x="212" y="442"/>
                    </a:lnTo>
                    <a:lnTo>
                      <a:pt x="228" y="434"/>
                    </a:lnTo>
                    <a:lnTo>
                      <a:pt x="242" y="426"/>
                    </a:lnTo>
                    <a:lnTo>
                      <a:pt x="280" y="412"/>
                    </a:lnTo>
                    <a:lnTo>
                      <a:pt x="316" y="398"/>
                    </a:lnTo>
                    <a:lnTo>
                      <a:pt x="328" y="394"/>
                    </a:lnTo>
                    <a:lnTo>
                      <a:pt x="336" y="392"/>
                    </a:lnTo>
                    <a:lnTo>
                      <a:pt x="340" y="390"/>
                    </a:lnTo>
                    <a:lnTo>
                      <a:pt x="350" y="390"/>
                    </a:lnTo>
                    <a:lnTo>
                      <a:pt x="358" y="390"/>
                    </a:lnTo>
                    <a:lnTo>
                      <a:pt x="364" y="386"/>
                    </a:lnTo>
                    <a:lnTo>
                      <a:pt x="368" y="378"/>
                    </a:lnTo>
                    <a:lnTo>
                      <a:pt x="384" y="344"/>
                    </a:lnTo>
                    <a:lnTo>
                      <a:pt x="392" y="328"/>
                    </a:lnTo>
                    <a:lnTo>
                      <a:pt x="396" y="310"/>
                    </a:lnTo>
                    <a:lnTo>
                      <a:pt x="400" y="270"/>
                    </a:lnTo>
                    <a:lnTo>
                      <a:pt x="406" y="232"/>
                    </a:lnTo>
                    <a:lnTo>
                      <a:pt x="408" y="188"/>
                    </a:lnTo>
                    <a:lnTo>
                      <a:pt x="406" y="146"/>
                    </a:lnTo>
                    <a:lnTo>
                      <a:pt x="404" y="138"/>
                    </a:lnTo>
                    <a:lnTo>
                      <a:pt x="402" y="130"/>
                    </a:lnTo>
                    <a:lnTo>
                      <a:pt x="394" y="112"/>
                    </a:lnTo>
                    <a:lnTo>
                      <a:pt x="376" y="78"/>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47" name="Freeform 79"/>
              <p:cNvSpPr>
                <a:spLocks/>
              </p:cNvSpPr>
              <p:nvPr/>
            </p:nvSpPr>
            <p:spPr bwMode="auto">
              <a:xfrm>
                <a:off x="6584570" y="2571845"/>
                <a:ext cx="868329" cy="2056575"/>
              </a:xfrm>
              <a:custGeom>
                <a:avLst/>
                <a:gdLst>
                  <a:gd name="T0" fmla="*/ 374650 w 546"/>
                  <a:gd name="T1" fmla="*/ 9525 h 1296"/>
                  <a:gd name="T2" fmla="*/ 365125 w 546"/>
                  <a:gd name="T3" fmla="*/ 25400 h 1296"/>
                  <a:gd name="T4" fmla="*/ 346075 w 546"/>
                  <a:gd name="T5" fmla="*/ 127000 h 1296"/>
                  <a:gd name="T6" fmla="*/ 336550 w 546"/>
                  <a:gd name="T7" fmla="*/ 165100 h 1296"/>
                  <a:gd name="T8" fmla="*/ 314325 w 546"/>
                  <a:gd name="T9" fmla="*/ 212725 h 1296"/>
                  <a:gd name="T10" fmla="*/ 269875 w 546"/>
                  <a:gd name="T11" fmla="*/ 279400 h 1296"/>
                  <a:gd name="T12" fmla="*/ 238125 w 546"/>
                  <a:gd name="T13" fmla="*/ 327025 h 1296"/>
                  <a:gd name="T14" fmla="*/ 196850 w 546"/>
                  <a:gd name="T15" fmla="*/ 412750 h 1296"/>
                  <a:gd name="T16" fmla="*/ 149225 w 546"/>
                  <a:gd name="T17" fmla="*/ 520700 h 1296"/>
                  <a:gd name="T18" fmla="*/ 142875 w 546"/>
                  <a:gd name="T19" fmla="*/ 558800 h 1296"/>
                  <a:gd name="T20" fmla="*/ 133350 w 546"/>
                  <a:gd name="T21" fmla="*/ 615950 h 1296"/>
                  <a:gd name="T22" fmla="*/ 139700 w 546"/>
                  <a:gd name="T23" fmla="*/ 968375 h 1296"/>
                  <a:gd name="T24" fmla="*/ 152400 w 546"/>
                  <a:gd name="T25" fmla="*/ 1139825 h 1296"/>
                  <a:gd name="T26" fmla="*/ 152400 w 546"/>
                  <a:gd name="T27" fmla="*/ 1317625 h 1296"/>
                  <a:gd name="T28" fmla="*/ 136525 w 546"/>
                  <a:gd name="T29" fmla="*/ 1384300 h 1296"/>
                  <a:gd name="T30" fmla="*/ 117475 w 546"/>
                  <a:gd name="T31" fmla="*/ 1558925 h 1296"/>
                  <a:gd name="T32" fmla="*/ 107950 w 546"/>
                  <a:gd name="T33" fmla="*/ 1609725 h 1296"/>
                  <a:gd name="T34" fmla="*/ 57150 w 546"/>
                  <a:gd name="T35" fmla="*/ 1755775 h 1296"/>
                  <a:gd name="T36" fmla="*/ 34925 w 546"/>
                  <a:gd name="T37" fmla="*/ 1863725 h 1296"/>
                  <a:gd name="T38" fmla="*/ 25400 w 546"/>
                  <a:gd name="T39" fmla="*/ 1958975 h 1296"/>
                  <a:gd name="T40" fmla="*/ 6350 w 546"/>
                  <a:gd name="T41" fmla="*/ 2012950 h 1296"/>
                  <a:gd name="T42" fmla="*/ 0 w 546"/>
                  <a:gd name="T43" fmla="*/ 2035175 h 1296"/>
                  <a:gd name="T44" fmla="*/ 22225 w 546"/>
                  <a:gd name="T45" fmla="*/ 2038350 h 1296"/>
                  <a:gd name="T46" fmla="*/ 196850 w 546"/>
                  <a:gd name="T47" fmla="*/ 2035175 h 1296"/>
                  <a:gd name="T48" fmla="*/ 539750 w 546"/>
                  <a:gd name="T49" fmla="*/ 2041525 h 1296"/>
                  <a:gd name="T50" fmla="*/ 698500 w 546"/>
                  <a:gd name="T51" fmla="*/ 2051050 h 1296"/>
                  <a:gd name="T52" fmla="*/ 727075 w 546"/>
                  <a:gd name="T53" fmla="*/ 2051050 h 1296"/>
                  <a:gd name="T54" fmla="*/ 742950 w 546"/>
                  <a:gd name="T55" fmla="*/ 2044700 h 1296"/>
                  <a:gd name="T56" fmla="*/ 822325 w 546"/>
                  <a:gd name="T57" fmla="*/ 2057400 h 1296"/>
                  <a:gd name="T58" fmla="*/ 854075 w 546"/>
                  <a:gd name="T59" fmla="*/ 2051050 h 1296"/>
                  <a:gd name="T60" fmla="*/ 863600 w 546"/>
                  <a:gd name="T61" fmla="*/ 2016125 h 1296"/>
                  <a:gd name="T62" fmla="*/ 866775 w 546"/>
                  <a:gd name="T63" fmla="*/ 1987550 h 1296"/>
                  <a:gd name="T64" fmla="*/ 850900 w 546"/>
                  <a:gd name="T65" fmla="*/ 1930400 h 1296"/>
                  <a:gd name="T66" fmla="*/ 835025 w 546"/>
                  <a:gd name="T67" fmla="*/ 1844675 h 1296"/>
                  <a:gd name="T68" fmla="*/ 822325 w 546"/>
                  <a:gd name="T69" fmla="*/ 1571625 h 1296"/>
                  <a:gd name="T70" fmla="*/ 815975 w 546"/>
                  <a:gd name="T71" fmla="*/ 1409700 h 1296"/>
                  <a:gd name="T72" fmla="*/ 809625 w 546"/>
                  <a:gd name="T73" fmla="*/ 1352550 h 1296"/>
                  <a:gd name="T74" fmla="*/ 809625 w 546"/>
                  <a:gd name="T75" fmla="*/ 1295400 h 1296"/>
                  <a:gd name="T76" fmla="*/ 815975 w 546"/>
                  <a:gd name="T77" fmla="*/ 1241425 h 1296"/>
                  <a:gd name="T78" fmla="*/ 841375 w 546"/>
                  <a:gd name="T79" fmla="*/ 1123950 h 1296"/>
                  <a:gd name="T80" fmla="*/ 860425 w 546"/>
                  <a:gd name="T81" fmla="*/ 1031875 h 1296"/>
                  <a:gd name="T82" fmla="*/ 860425 w 546"/>
                  <a:gd name="T83" fmla="*/ 936625 h 1296"/>
                  <a:gd name="T84" fmla="*/ 800100 w 546"/>
                  <a:gd name="T85" fmla="*/ 644525 h 1296"/>
                  <a:gd name="T86" fmla="*/ 768350 w 546"/>
                  <a:gd name="T87" fmla="*/ 561975 h 1296"/>
                  <a:gd name="T88" fmla="*/ 673100 w 546"/>
                  <a:gd name="T89" fmla="*/ 396875 h 1296"/>
                  <a:gd name="T90" fmla="*/ 654050 w 546"/>
                  <a:gd name="T91" fmla="*/ 355600 h 1296"/>
                  <a:gd name="T92" fmla="*/ 622300 w 546"/>
                  <a:gd name="T93" fmla="*/ 317500 h 1296"/>
                  <a:gd name="T94" fmla="*/ 565150 w 546"/>
                  <a:gd name="T95" fmla="*/ 231775 h 1296"/>
                  <a:gd name="T96" fmla="*/ 536575 w 546"/>
                  <a:gd name="T97" fmla="*/ 212725 h 1296"/>
                  <a:gd name="T98" fmla="*/ 514350 w 546"/>
                  <a:gd name="T99" fmla="*/ 190500 h 1296"/>
                  <a:gd name="T100" fmla="*/ 393700 w 546"/>
                  <a:gd name="T101" fmla="*/ 0 h 12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296"/>
                  <a:gd name="T155" fmla="*/ 546 w 546"/>
                  <a:gd name="T156" fmla="*/ 1296 h 12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296">
                    <a:moveTo>
                      <a:pt x="248" y="0"/>
                    </a:moveTo>
                    <a:lnTo>
                      <a:pt x="248" y="0"/>
                    </a:lnTo>
                    <a:lnTo>
                      <a:pt x="236" y="6"/>
                    </a:lnTo>
                    <a:lnTo>
                      <a:pt x="232" y="10"/>
                    </a:lnTo>
                    <a:lnTo>
                      <a:pt x="230" y="16"/>
                    </a:lnTo>
                    <a:lnTo>
                      <a:pt x="220" y="66"/>
                    </a:lnTo>
                    <a:lnTo>
                      <a:pt x="218" y="80"/>
                    </a:lnTo>
                    <a:lnTo>
                      <a:pt x="216" y="94"/>
                    </a:lnTo>
                    <a:lnTo>
                      <a:pt x="212" y="104"/>
                    </a:lnTo>
                    <a:lnTo>
                      <a:pt x="208" y="114"/>
                    </a:lnTo>
                    <a:lnTo>
                      <a:pt x="198" y="134"/>
                    </a:lnTo>
                    <a:lnTo>
                      <a:pt x="190" y="148"/>
                    </a:lnTo>
                    <a:lnTo>
                      <a:pt x="180" y="162"/>
                    </a:lnTo>
                    <a:lnTo>
                      <a:pt x="170" y="176"/>
                    </a:lnTo>
                    <a:lnTo>
                      <a:pt x="160" y="190"/>
                    </a:lnTo>
                    <a:lnTo>
                      <a:pt x="150" y="206"/>
                    </a:lnTo>
                    <a:lnTo>
                      <a:pt x="142" y="224"/>
                    </a:lnTo>
                    <a:lnTo>
                      <a:pt x="124" y="260"/>
                    </a:lnTo>
                    <a:lnTo>
                      <a:pt x="96" y="320"/>
                    </a:lnTo>
                    <a:lnTo>
                      <a:pt x="94" y="328"/>
                    </a:lnTo>
                    <a:lnTo>
                      <a:pt x="92" y="336"/>
                    </a:lnTo>
                    <a:lnTo>
                      <a:pt x="90" y="352"/>
                    </a:lnTo>
                    <a:lnTo>
                      <a:pt x="88" y="370"/>
                    </a:lnTo>
                    <a:lnTo>
                      <a:pt x="84" y="388"/>
                    </a:lnTo>
                    <a:lnTo>
                      <a:pt x="84" y="538"/>
                    </a:lnTo>
                    <a:lnTo>
                      <a:pt x="88" y="610"/>
                    </a:lnTo>
                    <a:lnTo>
                      <a:pt x="94" y="682"/>
                    </a:lnTo>
                    <a:lnTo>
                      <a:pt x="96" y="718"/>
                    </a:lnTo>
                    <a:lnTo>
                      <a:pt x="98" y="756"/>
                    </a:lnTo>
                    <a:lnTo>
                      <a:pt x="96" y="830"/>
                    </a:lnTo>
                    <a:lnTo>
                      <a:pt x="94" y="844"/>
                    </a:lnTo>
                    <a:lnTo>
                      <a:pt x="90" y="858"/>
                    </a:lnTo>
                    <a:lnTo>
                      <a:pt x="86" y="872"/>
                    </a:lnTo>
                    <a:lnTo>
                      <a:pt x="82" y="888"/>
                    </a:lnTo>
                    <a:lnTo>
                      <a:pt x="74" y="982"/>
                    </a:lnTo>
                    <a:lnTo>
                      <a:pt x="72" y="998"/>
                    </a:lnTo>
                    <a:lnTo>
                      <a:pt x="68" y="1014"/>
                    </a:lnTo>
                    <a:lnTo>
                      <a:pt x="58" y="1046"/>
                    </a:lnTo>
                    <a:lnTo>
                      <a:pt x="46" y="1076"/>
                    </a:lnTo>
                    <a:lnTo>
                      <a:pt x="36" y="1106"/>
                    </a:lnTo>
                    <a:lnTo>
                      <a:pt x="28" y="1140"/>
                    </a:lnTo>
                    <a:lnTo>
                      <a:pt x="22" y="1174"/>
                    </a:lnTo>
                    <a:lnTo>
                      <a:pt x="20" y="1214"/>
                    </a:lnTo>
                    <a:lnTo>
                      <a:pt x="16" y="1234"/>
                    </a:lnTo>
                    <a:lnTo>
                      <a:pt x="10" y="1252"/>
                    </a:lnTo>
                    <a:lnTo>
                      <a:pt x="4" y="1268"/>
                    </a:lnTo>
                    <a:lnTo>
                      <a:pt x="0" y="1276"/>
                    </a:lnTo>
                    <a:lnTo>
                      <a:pt x="0" y="1280"/>
                    </a:lnTo>
                    <a:lnTo>
                      <a:pt x="0" y="1282"/>
                    </a:lnTo>
                    <a:lnTo>
                      <a:pt x="6" y="1284"/>
                    </a:lnTo>
                    <a:lnTo>
                      <a:pt x="14" y="1284"/>
                    </a:lnTo>
                    <a:lnTo>
                      <a:pt x="28" y="1282"/>
                    </a:lnTo>
                    <a:lnTo>
                      <a:pt x="124" y="1282"/>
                    </a:lnTo>
                    <a:lnTo>
                      <a:pt x="268" y="1284"/>
                    </a:lnTo>
                    <a:lnTo>
                      <a:pt x="340" y="1286"/>
                    </a:lnTo>
                    <a:lnTo>
                      <a:pt x="414" y="1292"/>
                    </a:lnTo>
                    <a:lnTo>
                      <a:pt x="440" y="1292"/>
                    </a:lnTo>
                    <a:lnTo>
                      <a:pt x="458" y="1292"/>
                    </a:lnTo>
                    <a:lnTo>
                      <a:pt x="464" y="1288"/>
                    </a:lnTo>
                    <a:lnTo>
                      <a:pt x="466" y="1288"/>
                    </a:lnTo>
                    <a:lnTo>
                      <a:pt x="468" y="1288"/>
                    </a:lnTo>
                    <a:lnTo>
                      <a:pt x="508" y="1294"/>
                    </a:lnTo>
                    <a:lnTo>
                      <a:pt x="518" y="1296"/>
                    </a:lnTo>
                    <a:lnTo>
                      <a:pt x="528" y="1294"/>
                    </a:lnTo>
                    <a:lnTo>
                      <a:pt x="536" y="1292"/>
                    </a:lnTo>
                    <a:lnTo>
                      <a:pt x="538" y="1292"/>
                    </a:lnTo>
                    <a:lnTo>
                      <a:pt x="540" y="1288"/>
                    </a:lnTo>
                    <a:lnTo>
                      <a:pt x="544" y="1270"/>
                    </a:lnTo>
                    <a:lnTo>
                      <a:pt x="546" y="1262"/>
                    </a:lnTo>
                    <a:lnTo>
                      <a:pt x="546" y="1252"/>
                    </a:lnTo>
                    <a:lnTo>
                      <a:pt x="544" y="1244"/>
                    </a:lnTo>
                    <a:lnTo>
                      <a:pt x="542" y="1234"/>
                    </a:lnTo>
                    <a:lnTo>
                      <a:pt x="536" y="1216"/>
                    </a:lnTo>
                    <a:lnTo>
                      <a:pt x="530" y="1190"/>
                    </a:lnTo>
                    <a:lnTo>
                      <a:pt x="526" y="1162"/>
                    </a:lnTo>
                    <a:lnTo>
                      <a:pt x="518" y="990"/>
                    </a:lnTo>
                    <a:lnTo>
                      <a:pt x="516" y="924"/>
                    </a:lnTo>
                    <a:lnTo>
                      <a:pt x="514" y="888"/>
                    </a:lnTo>
                    <a:lnTo>
                      <a:pt x="514" y="868"/>
                    </a:lnTo>
                    <a:lnTo>
                      <a:pt x="510" y="852"/>
                    </a:lnTo>
                    <a:lnTo>
                      <a:pt x="508" y="834"/>
                    </a:lnTo>
                    <a:lnTo>
                      <a:pt x="510" y="816"/>
                    </a:lnTo>
                    <a:lnTo>
                      <a:pt x="512" y="800"/>
                    </a:lnTo>
                    <a:lnTo>
                      <a:pt x="514" y="782"/>
                    </a:lnTo>
                    <a:lnTo>
                      <a:pt x="516" y="764"/>
                    </a:lnTo>
                    <a:lnTo>
                      <a:pt x="520" y="746"/>
                    </a:lnTo>
                    <a:lnTo>
                      <a:pt x="530" y="708"/>
                    </a:lnTo>
                    <a:lnTo>
                      <a:pt x="536" y="678"/>
                    </a:lnTo>
                    <a:lnTo>
                      <a:pt x="542" y="650"/>
                    </a:lnTo>
                    <a:lnTo>
                      <a:pt x="544" y="620"/>
                    </a:lnTo>
                    <a:lnTo>
                      <a:pt x="544" y="604"/>
                    </a:lnTo>
                    <a:lnTo>
                      <a:pt x="542" y="590"/>
                    </a:lnTo>
                    <a:lnTo>
                      <a:pt x="504" y="406"/>
                    </a:lnTo>
                    <a:lnTo>
                      <a:pt x="500" y="394"/>
                    </a:lnTo>
                    <a:lnTo>
                      <a:pt x="496" y="380"/>
                    </a:lnTo>
                    <a:lnTo>
                      <a:pt x="484" y="354"/>
                    </a:lnTo>
                    <a:lnTo>
                      <a:pt x="456" y="304"/>
                    </a:lnTo>
                    <a:lnTo>
                      <a:pt x="424" y="250"/>
                    </a:lnTo>
                    <a:lnTo>
                      <a:pt x="416" y="232"/>
                    </a:lnTo>
                    <a:lnTo>
                      <a:pt x="412" y="224"/>
                    </a:lnTo>
                    <a:lnTo>
                      <a:pt x="406" y="218"/>
                    </a:lnTo>
                    <a:lnTo>
                      <a:pt x="392" y="200"/>
                    </a:lnTo>
                    <a:lnTo>
                      <a:pt x="380" y="182"/>
                    </a:lnTo>
                    <a:lnTo>
                      <a:pt x="368" y="162"/>
                    </a:lnTo>
                    <a:lnTo>
                      <a:pt x="356" y="146"/>
                    </a:lnTo>
                    <a:lnTo>
                      <a:pt x="348" y="140"/>
                    </a:lnTo>
                    <a:lnTo>
                      <a:pt x="338" y="134"/>
                    </a:lnTo>
                    <a:lnTo>
                      <a:pt x="330" y="128"/>
                    </a:lnTo>
                    <a:lnTo>
                      <a:pt x="324" y="120"/>
                    </a:lnTo>
                    <a:lnTo>
                      <a:pt x="302" y="86"/>
                    </a:lnTo>
                    <a:lnTo>
                      <a:pt x="248" y="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48" name="Freeform 80"/>
              <p:cNvSpPr>
                <a:spLocks/>
              </p:cNvSpPr>
              <p:nvPr/>
            </p:nvSpPr>
            <p:spPr bwMode="auto">
              <a:xfrm>
                <a:off x="6584570" y="2571845"/>
                <a:ext cx="868329" cy="2056575"/>
              </a:xfrm>
              <a:custGeom>
                <a:avLst/>
                <a:gdLst>
                  <a:gd name="T0" fmla="*/ 374650 w 546"/>
                  <a:gd name="T1" fmla="*/ 9525 h 1296"/>
                  <a:gd name="T2" fmla="*/ 365125 w 546"/>
                  <a:gd name="T3" fmla="*/ 25400 h 1296"/>
                  <a:gd name="T4" fmla="*/ 346075 w 546"/>
                  <a:gd name="T5" fmla="*/ 127000 h 1296"/>
                  <a:gd name="T6" fmla="*/ 336550 w 546"/>
                  <a:gd name="T7" fmla="*/ 165100 h 1296"/>
                  <a:gd name="T8" fmla="*/ 314325 w 546"/>
                  <a:gd name="T9" fmla="*/ 212725 h 1296"/>
                  <a:gd name="T10" fmla="*/ 269875 w 546"/>
                  <a:gd name="T11" fmla="*/ 279400 h 1296"/>
                  <a:gd name="T12" fmla="*/ 238125 w 546"/>
                  <a:gd name="T13" fmla="*/ 327025 h 1296"/>
                  <a:gd name="T14" fmla="*/ 196850 w 546"/>
                  <a:gd name="T15" fmla="*/ 412750 h 1296"/>
                  <a:gd name="T16" fmla="*/ 149225 w 546"/>
                  <a:gd name="T17" fmla="*/ 520700 h 1296"/>
                  <a:gd name="T18" fmla="*/ 142875 w 546"/>
                  <a:gd name="T19" fmla="*/ 558800 h 1296"/>
                  <a:gd name="T20" fmla="*/ 133350 w 546"/>
                  <a:gd name="T21" fmla="*/ 615950 h 1296"/>
                  <a:gd name="T22" fmla="*/ 139700 w 546"/>
                  <a:gd name="T23" fmla="*/ 968375 h 1296"/>
                  <a:gd name="T24" fmla="*/ 152400 w 546"/>
                  <a:gd name="T25" fmla="*/ 1139825 h 1296"/>
                  <a:gd name="T26" fmla="*/ 152400 w 546"/>
                  <a:gd name="T27" fmla="*/ 1317625 h 1296"/>
                  <a:gd name="T28" fmla="*/ 136525 w 546"/>
                  <a:gd name="T29" fmla="*/ 1384300 h 1296"/>
                  <a:gd name="T30" fmla="*/ 117475 w 546"/>
                  <a:gd name="T31" fmla="*/ 1558925 h 1296"/>
                  <a:gd name="T32" fmla="*/ 107950 w 546"/>
                  <a:gd name="T33" fmla="*/ 1609725 h 1296"/>
                  <a:gd name="T34" fmla="*/ 57150 w 546"/>
                  <a:gd name="T35" fmla="*/ 1755775 h 1296"/>
                  <a:gd name="T36" fmla="*/ 34925 w 546"/>
                  <a:gd name="T37" fmla="*/ 1863725 h 1296"/>
                  <a:gd name="T38" fmla="*/ 25400 w 546"/>
                  <a:gd name="T39" fmla="*/ 1958975 h 1296"/>
                  <a:gd name="T40" fmla="*/ 6350 w 546"/>
                  <a:gd name="T41" fmla="*/ 2012950 h 1296"/>
                  <a:gd name="T42" fmla="*/ 0 w 546"/>
                  <a:gd name="T43" fmla="*/ 2035175 h 1296"/>
                  <a:gd name="T44" fmla="*/ 22225 w 546"/>
                  <a:gd name="T45" fmla="*/ 2038350 h 1296"/>
                  <a:gd name="T46" fmla="*/ 196850 w 546"/>
                  <a:gd name="T47" fmla="*/ 2035175 h 1296"/>
                  <a:gd name="T48" fmla="*/ 539750 w 546"/>
                  <a:gd name="T49" fmla="*/ 2041525 h 1296"/>
                  <a:gd name="T50" fmla="*/ 698500 w 546"/>
                  <a:gd name="T51" fmla="*/ 2051050 h 1296"/>
                  <a:gd name="T52" fmla="*/ 727075 w 546"/>
                  <a:gd name="T53" fmla="*/ 2051050 h 1296"/>
                  <a:gd name="T54" fmla="*/ 742950 w 546"/>
                  <a:gd name="T55" fmla="*/ 2044700 h 1296"/>
                  <a:gd name="T56" fmla="*/ 822325 w 546"/>
                  <a:gd name="T57" fmla="*/ 2057400 h 1296"/>
                  <a:gd name="T58" fmla="*/ 854075 w 546"/>
                  <a:gd name="T59" fmla="*/ 2051050 h 1296"/>
                  <a:gd name="T60" fmla="*/ 863600 w 546"/>
                  <a:gd name="T61" fmla="*/ 2016125 h 1296"/>
                  <a:gd name="T62" fmla="*/ 866775 w 546"/>
                  <a:gd name="T63" fmla="*/ 1987550 h 1296"/>
                  <a:gd name="T64" fmla="*/ 850900 w 546"/>
                  <a:gd name="T65" fmla="*/ 1930400 h 1296"/>
                  <a:gd name="T66" fmla="*/ 835025 w 546"/>
                  <a:gd name="T67" fmla="*/ 1844675 h 1296"/>
                  <a:gd name="T68" fmla="*/ 822325 w 546"/>
                  <a:gd name="T69" fmla="*/ 1571625 h 1296"/>
                  <a:gd name="T70" fmla="*/ 815975 w 546"/>
                  <a:gd name="T71" fmla="*/ 1409700 h 1296"/>
                  <a:gd name="T72" fmla="*/ 809625 w 546"/>
                  <a:gd name="T73" fmla="*/ 1352550 h 1296"/>
                  <a:gd name="T74" fmla="*/ 809625 w 546"/>
                  <a:gd name="T75" fmla="*/ 1295400 h 1296"/>
                  <a:gd name="T76" fmla="*/ 815975 w 546"/>
                  <a:gd name="T77" fmla="*/ 1241425 h 1296"/>
                  <a:gd name="T78" fmla="*/ 841375 w 546"/>
                  <a:gd name="T79" fmla="*/ 1123950 h 1296"/>
                  <a:gd name="T80" fmla="*/ 860425 w 546"/>
                  <a:gd name="T81" fmla="*/ 1031875 h 1296"/>
                  <a:gd name="T82" fmla="*/ 860425 w 546"/>
                  <a:gd name="T83" fmla="*/ 936625 h 1296"/>
                  <a:gd name="T84" fmla="*/ 800100 w 546"/>
                  <a:gd name="T85" fmla="*/ 644525 h 1296"/>
                  <a:gd name="T86" fmla="*/ 768350 w 546"/>
                  <a:gd name="T87" fmla="*/ 561975 h 1296"/>
                  <a:gd name="T88" fmla="*/ 673100 w 546"/>
                  <a:gd name="T89" fmla="*/ 396875 h 1296"/>
                  <a:gd name="T90" fmla="*/ 654050 w 546"/>
                  <a:gd name="T91" fmla="*/ 355600 h 1296"/>
                  <a:gd name="T92" fmla="*/ 622300 w 546"/>
                  <a:gd name="T93" fmla="*/ 317500 h 1296"/>
                  <a:gd name="T94" fmla="*/ 565150 w 546"/>
                  <a:gd name="T95" fmla="*/ 231775 h 1296"/>
                  <a:gd name="T96" fmla="*/ 536575 w 546"/>
                  <a:gd name="T97" fmla="*/ 212725 h 1296"/>
                  <a:gd name="T98" fmla="*/ 514350 w 546"/>
                  <a:gd name="T99" fmla="*/ 190500 h 1296"/>
                  <a:gd name="T100" fmla="*/ 393700 w 546"/>
                  <a:gd name="T101" fmla="*/ 0 h 12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296"/>
                  <a:gd name="T155" fmla="*/ 546 w 546"/>
                  <a:gd name="T156" fmla="*/ 1296 h 12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296">
                    <a:moveTo>
                      <a:pt x="248" y="0"/>
                    </a:moveTo>
                    <a:lnTo>
                      <a:pt x="248" y="0"/>
                    </a:lnTo>
                    <a:lnTo>
                      <a:pt x="236" y="6"/>
                    </a:lnTo>
                    <a:lnTo>
                      <a:pt x="232" y="10"/>
                    </a:lnTo>
                    <a:lnTo>
                      <a:pt x="230" y="16"/>
                    </a:lnTo>
                    <a:lnTo>
                      <a:pt x="220" y="66"/>
                    </a:lnTo>
                    <a:lnTo>
                      <a:pt x="218" y="80"/>
                    </a:lnTo>
                    <a:lnTo>
                      <a:pt x="216" y="94"/>
                    </a:lnTo>
                    <a:lnTo>
                      <a:pt x="212" y="104"/>
                    </a:lnTo>
                    <a:lnTo>
                      <a:pt x="208" y="114"/>
                    </a:lnTo>
                    <a:lnTo>
                      <a:pt x="198" y="134"/>
                    </a:lnTo>
                    <a:lnTo>
                      <a:pt x="190" y="148"/>
                    </a:lnTo>
                    <a:lnTo>
                      <a:pt x="180" y="162"/>
                    </a:lnTo>
                    <a:lnTo>
                      <a:pt x="170" y="176"/>
                    </a:lnTo>
                    <a:lnTo>
                      <a:pt x="160" y="190"/>
                    </a:lnTo>
                    <a:lnTo>
                      <a:pt x="150" y="206"/>
                    </a:lnTo>
                    <a:lnTo>
                      <a:pt x="142" y="224"/>
                    </a:lnTo>
                    <a:lnTo>
                      <a:pt x="124" y="260"/>
                    </a:lnTo>
                    <a:lnTo>
                      <a:pt x="96" y="320"/>
                    </a:lnTo>
                    <a:lnTo>
                      <a:pt x="94" y="328"/>
                    </a:lnTo>
                    <a:lnTo>
                      <a:pt x="92" y="336"/>
                    </a:lnTo>
                    <a:lnTo>
                      <a:pt x="90" y="352"/>
                    </a:lnTo>
                    <a:lnTo>
                      <a:pt x="88" y="370"/>
                    </a:lnTo>
                    <a:lnTo>
                      <a:pt x="84" y="388"/>
                    </a:lnTo>
                    <a:lnTo>
                      <a:pt x="84" y="538"/>
                    </a:lnTo>
                    <a:lnTo>
                      <a:pt x="88" y="610"/>
                    </a:lnTo>
                    <a:lnTo>
                      <a:pt x="94" y="682"/>
                    </a:lnTo>
                    <a:lnTo>
                      <a:pt x="96" y="718"/>
                    </a:lnTo>
                    <a:lnTo>
                      <a:pt x="98" y="756"/>
                    </a:lnTo>
                    <a:lnTo>
                      <a:pt x="96" y="830"/>
                    </a:lnTo>
                    <a:lnTo>
                      <a:pt x="94" y="844"/>
                    </a:lnTo>
                    <a:lnTo>
                      <a:pt x="90" y="858"/>
                    </a:lnTo>
                    <a:lnTo>
                      <a:pt x="86" y="872"/>
                    </a:lnTo>
                    <a:lnTo>
                      <a:pt x="82" y="888"/>
                    </a:lnTo>
                    <a:lnTo>
                      <a:pt x="74" y="982"/>
                    </a:lnTo>
                    <a:lnTo>
                      <a:pt x="72" y="998"/>
                    </a:lnTo>
                    <a:lnTo>
                      <a:pt x="68" y="1014"/>
                    </a:lnTo>
                    <a:lnTo>
                      <a:pt x="58" y="1046"/>
                    </a:lnTo>
                    <a:lnTo>
                      <a:pt x="46" y="1076"/>
                    </a:lnTo>
                    <a:lnTo>
                      <a:pt x="36" y="1106"/>
                    </a:lnTo>
                    <a:lnTo>
                      <a:pt x="28" y="1140"/>
                    </a:lnTo>
                    <a:lnTo>
                      <a:pt x="22" y="1174"/>
                    </a:lnTo>
                    <a:lnTo>
                      <a:pt x="20" y="1214"/>
                    </a:lnTo>
                    <a:lnTo>
                      <a:pt x="16" y="1234"/>
                    </a:lnTo>
                    <a:lnTo>
                      <a:pt x="10" y="1252"/>
                    </a:lnTo>
                    <a:lnTo>
                      <a:pt x="4" y="1268"/>
                    </a:lnTo>
                    <a:lnTo>
                      <a:pt x="0" y="1276"/>
                    </a:lnTo>
                    <a:lnTo>
                      <a:pt x="0" y="1280"/>
                    </a:lnTo>
                    <a:lnTo>
                      <a:pt x="0" y="1282"/>
                    </a:lnTo>
                    <a:lnTo>
                      <a:pt x="6" y="1284"/>
                    </a:lnTo>
                    <a:lnTo>
                      <a:pt x="14" y="1284"/>
                    </a:lnTo>
                    <a:lnTo>
                      <a:pt x="28" y="1282"/>
                    </a:lnTo>
                    <a:lnTo>
                      <a:pt x="124" y="1282"/>
                    </a:lnTo>
                    <a:lnTo>
                      <a:pt x="268" y="1284"/>
                    </a:lnTo>
                    <a:lnTo>
                      <a:pt x="340" y="1286"/>
                    </a:lnTo>
                    <a:lnTo>
                      <a:pt x="414" y="1292"/>
                    </a:lnTo>
                    <a:lnTo>
                      <a:pt x="440" y="1292"/>
                    </a:lnTo>
                    <a:lnTo>
                      <a:pt x="458" y="1292"/>
                    </a:lnTo>
                    <a:lnTo>
                      <a:pt x="464" y="1288"/>
                    </a:lnTo>
                    <a:lnTo>
                      <a:pt x="466" y="1288"/>
                    </a:lnTo>
                    <a:lnTo>
                      <a:pt x="468" y="1288"/>
                    </a:lnTo>
                    <a:lnTo>
                      <a:pt x="508" y="1294"/>
                    </a:lnTo>
                    <a:lnTo>
                      <a:pt x="518" y="1296"/>
                    </a:lnTo>
                    <a:lnTo>
                      <a:pt x="528" y="1294"/>
                    </a:lnTo>
                    <a:lnTo>
                      <a:pt x="536" y="1292"/>
                    </a:lnTo>
                    <a:lnTo>
                      <a:pt x="538" y="1292"/>
                    </a:lnTo>
                    <a:lnTo>
                      <a:pt x="540" y="1288"/>
                    </a:lnTo>
                    <a:lnTo>
                      <a:pt x="544" y="1270"/>
                    </a:lnTo>
                    <a:lnTo>
                      <a:pt x="546" y="1262"/>
                    </a:lnTo>
                    <a:lnTo>
                      <a:pt x="546" y="1252"/>
                    </a:lnTo>
                    <a:lnTo>
                      <a:pt x="544" y="1244"/>
                    </a:lnTo>
                    <a:lnTo>
                      <a:pt x="542" y="1234"/>
                    </a:lnTo>
                    <a:lnTo>
                      <a:pt x="536" y="1216"/>
                    </a:lnTo>
                    <a:lnTo>
                      <a:pt x="530" y="1190"/>
                    </a:lnTo>
                    <a:lnTo>
                      <a:pt x="526" y="1162"/>
                    </a:lnTo>
                    <a:lnTo>
                      <a:pt x="518" y="990"/>
                    </a:lnTo>
                    <a:lnTo>
                      <a:pt x="516" y="924"/>
                    </a:lnTo>
                    <a:lnTo>
                      <a:pt x="514" y="888"/>
                    </a:lnTo>
                    <a:lnTo>
                      <a:pt x="514" y="868"/>
                    </a:lnTo>
                    <a:lnTo>
                      <a:pt x="510" y="852"/>
                    </a:lnTo>
                    <a:lnTo>
                      <a:pt x="508" y="834"/>
                    </a:lnTo>
                    <a:lnTo>
                      <a:pt x="510" y="816"/>
                    </a:lnTo>
                    <a:lnTo>
                      <a:pt x="512" y="800"/>
                    </a:lnTo>
                    <a:lnTo>
                      <a:pt x="514" y="782"/>
                    </a:lnTo>
                    <a:lnTo>
                      <a:pt x="516" y="764"/>
                    </a:lnTo>
                    <a:lnTo>
                      <a:pt x="520" y="746"/>
                    </a:lnTo>
                    <a:lnTo>
                      <a:pt x="530" y="708"/>
                    </a:lnTo>
                    <a:lnTo>
                      <a:pt x="536" y="678"/>
                    </a:lnTo>
                    <a:lnTo>
                      <a:pt x="542" y="650"/>
                    </a:lnTo>
                    <a:lnTo>
                      <a:pt x="544" y="620"/>
                    </a:lnTo>
                    <a:lnTo>
                      <a:pt x="544" y="604"/>
                    </a:lnTo>
                    <a:lnTo>
                      <a:pt x="542" y="590"/>
                    </a:lnTo>
                    <a:lnTo>
                      <a:pt x="504" y="406"/>
                    </a:lnTo>
                    <a:lnTo>
                      <a:pt x="500" y="394"/>
                    </a:lnTo>
                    <a:lnTo>
                      <a:pt x="496" y="380"/>
                    </a:lnTo>
                    <a:lnTo>
                      <a:pt x="484" y="354"/>
                    </a:lnTo>
                    <a:lnTo>
                      <a:pt x="456" y="304"/>
                    </a:lnTo>
                    <a:lnTo>
                      <a:pt x="424" y="250"/>
                    </a:lnTo>
                    <a:lnTo>
                      <a:pt x="416" y="232"/>
                    </a:lnTo>
                    <a:lnTo>
                      <a:pt x="412" y="224"/>
                    </a:lnTo>
                    <a:lnTo>
                      <a:pt x="406" y="218"/>
                    </a:lnTo>
                    <a:lnTo>
                      <a:pt x="392" y="200"/>
                    </a:lnTo>
                    <a:lnTo>
                      <a:pt x="380" y="182"/>
                    </a:lnTo>
                    <a:lnTo>
                      <a:pt x="368" y="162"/>
                    </a:lnTo>
                    <a:lnTo>
                      <a:pt x="356" y="146"/>
                    </a:lnTo>
                    <a:lnTo>
                      <a:pt x="348" y="140"/>
                    </a:lnTo>
                    <a:lnTo>
                      <a:pt x="338" y="134"/>
                    </a:lnTo>
                    <a:lnTo>
                      <a:pt x="330" y="128"/>
                    </a:lnTo>
                    <a:lnTo>
                      <a:pt x="324" y="120"/>
                    </a:lnTo>
                    <a:lnTo>
                      <a:pt x="302" y="86"/>
                    </a:lnTo>
                    <a:lnTo>
                      <a:pt x="248" y="0"/>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49" name="Freeform 81"/>
              <p:cNvSpPr>
                <a:spLocks/>
              </p:cNvSpPr>
              <p:nvPr/>
            </p:nvSpPr>
            <p:spPr bwMode="auto">
              <a:xfrm>
                <a:off x="7294526" y="3671236"/>
                <a:ext cx="879252" cy="661825"/>
              </a:xfrm>
              <a:custGeom>
                <a:avLst/>
                <a:gdLst>
                  <a:gd name="T0" fmla="*/ 6350 w 556"/>
                  <a:gd name="T1" fmla="*/ 12700 h 414"/>
                  <a:gd name="T2" fmla="*/ 0 w 556"/>
                  <a:gd name="T3" fmla="*/ 31750 h 414"/>
                  <a:gd name="T4" fmla="*/ 25400 w 556"/>
                  <a:gd name="T5" fmla="*/ 120650 h 414"/>
                  <a:gd name="T6" fmla="*/ 63500 w 556"/>
                  <a:gd name="T7" fmla="*/ 244475 h 414"/>
                  <a:gd name="T8" fmla="*/ 69850 w 556"/>
                  <a:gd name="T9" fmla="*/ 273050 h 414"/>
                  <a:gd name="T10" fmla="*/ 85725 w 556"/>
                  <a:gd name="T11" fmla="*/ 358775 h 414"/>
                  <a:gd name="T12" fmla="*/ 88900 w 556"/>
                  <a:gd name="T13" fmla="*/ 381000 h 414"/>
                  <a:gd name="T14" fmla="*/ 95250 w 556"/>
                  <a:gd name="T15" fmla="*/ 403225 h 414"/>
                  <a:gd name="T16" fmla="*/ 117475 w 556"/>
                  <a:gd name="T17" fmla="*/ 422275 h 414"/>
                  <a:gd name="T18" fmla="*/ 146050 w 556"/>
                  <a:gd name="T19" fmla="*/ 434975 h 414"/>
                  <a:gd name="T20" fmla="*/ 184150 w 556"/>
                  <a:gd name="T21" fmla="*/ 444500 h 414"/>
                  <a:gd name="T22" fmla="*/ 257175 w 556"/>
                  <a:gd name="T23" fmla="*/ 479425 h 414"/>
                  <a:gd name="T24" fmla="*/ 349250 w 556"/>
                  <a:gd name="T25" fmla="*/ 520700 h 414"/>
                  <a:gd name="T26" fmla="*/ 374650 w 556"/>
                  <a:gd name="T27" fmla="*/ 530225 h 414"/>
                  <a:gd name="T28" fmla="*/ 400050 w 556"/>
                  <a:gd name="T29" fmla="*/ 536575 h 414"/>
                  <a:gd name="T30" fmla="*/ 425450 w 556"/>
                  <a:gd name="T31" fmla="*/ 546100 h 414"/>
                  <a:gd name="T32" fmla="*/ 447675 w 556"/>
                  <a:gd name="T33" fmla="*/ 555625 h 414"/>
                  <a:gd name="T34" fmla="*/ 504825 w 556"/>
                  <a:gd name="T35" fmla="*/ 571500 h 414"/>
                  <a:gd name="T36" fmla="*/ 561975 w 556"/>
                  <a:gd name="T37" fmla="*/ 590550 h 414"/>
                  <a:gd name="T38" fmla="*/ 679450 w 556"/>
                  <a:gd name="T39" fmla="*/ 625475 h 414"/>
                  <a:gd name="T40" fmla="*/ 796925 w 556"/>
                  <a:gd name="T41" fmla="*/ 654050 h 414"/>
                  <a:gd name="T42" fmla="*/ 815975 w 556"/>
                  <a:gd name="T43" fmla="*/ 654050 h 414"/>
                  <a:gd name="T44" fmla="*/ 825500 w 556"/>
                  <a:gd name="T45" fmla="*/ 635000 h 414"/>
                  <a:gd name="T46" fmla="*/ 838200 w 556"/>
                  <a:gd name="T47" fmla="*/ 609600 h 414"/>
                  <a:gd name="T48" fmla="*/ 841375 w 556"/>
                  <a:gd name="T49" fmla="*/ 581025 h 414"/>
                  <a:gd name="T50" fmla="*/ 844550 w 556"/>
                  <a:gd name="T51" fmla="*/ 568325 h 414"/>
                  <a:gd name="T52" fmla="*/ 857250 w 556"/>
                  <a:gd name="T53" fmla="*/ 533400 h 414"/>
                  <a:gd name="T54" fmla="*/ 879475 w 556"/>
                  <a:gd name="T55" fmla="*/ 463550 h 414"/>
                  <a:gd name="T56" fmla="*/ 882650 w 556"/>
                  <a:gd name="T57" fmla="*/ 454025 h 414"/>
                  <a:gd name="T58" fmla="*/ 879475 w 556"/>
                  <a:gd name="T59" fmla="*/ 419100 h 414"/>
                  <a:gd name="T60" fmla="*/ 879475 w 556"/>
                  <a:gd name="T61" fmla="*/ 412750 h 414"/>
                  <a:gd name="T62" fmla="*/ 860425 w 556"/>
                  <a:gd name="T63" fmla="*/ 406400 h 414"/>
                  <a:gd name="T64" fmla="*/ 730250 w 556"/>
                  <a:gd name="T65" fmla="*/ 358775 h 414"/>
                  <a:gd name="T66" fmla="*/ 571500 w 556"/>
                  <a:gd name="T67" fmla="*/ 304800 h 414"/>
                  <a:gd name="T68" fmla="*/ 533400 w 556"/>
                  <a:gd name="T69" fmla="*/ 292100 h 414"/>
                  <a:gd name="T70" fmla="*/ 495300 w 556"/>
                  <a:gd name="T71" fmla="*/ 276225 h 414"/>
                  <a:gd name="T72" fmla="*/ 422275 w 556"/>
                  <a:gd name="T73" fmla="*/ 241300 h 414"/>
                  <a:gd name="T74" fmla="*/ 346075 w 556"/>
                  <a:gd name="T75" fmla="*/ 209550 h 414"/>
                  <a:gd name="T76" fmla="*/ 320675 w 556"/>
                  <a:gd name="T77" fmla="*/ 190500 h 414"/>
                  <a:gd name="T78" fmla="*/ 295275 w 556"/>
                  <a:gd name="T79" fmla="*/ 165100 h 414"/>
                  <a:gd name="T80" fmla="*/ 266700 w 556"/>
                  <a:gd name="T81" fmla="*/ 152400 h 414"/>
                  <a:gd name="T82" fmla="*/ 234950 w 556"/>
                  <a:gd name="T83" fmla="*/ 142875 h 414"/>
                  <a:gd name="T84" fmla="*/ 222250 w 556"/>
                  <a:gd name="T85" fmla="*/ 133350 h 414"/>
                  <a:gd name="T86" fmla="*/ 187325 w 556"/>
                  <a:gd name="T87" fmla="*/ 95250 h 414"/>
                  <a:gd name="T88" fmla="*/ 149225 w 556"/>
                  <a:gd name="T89" fmla="*/ 38100 h 414"/>
                  <a:gd name="T90" fmla="*/ 136525 w 556"/>
                  <a:gd name="T91" fmla="*/ 25400 h 414"/>
                  <a:gd name="T92" fmla="*/ 107950 w 556"/>
                  <a:gd name="T93" fmla="*/ 3175 h 414"/>
                  <a:gd name="T94" fmla="*/ 92075 w 556"/>
                  <a:gd name="T95" fmla="*/ 0 h 414"/>
                  <a:gd name="T96" fmla="*/ 6350 w 556"/>
                  <a:gd name="T97" fmla="*/ 12700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6"/>
                  <a:gd name="T148" fmla="*/ 0 h 414"/>
                  <a:gd name="T149" fmla="*/ 556 w 556"/>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6" h="414">
                    <a:moveTo>
                      <a:pt x="4" y="8"/>
                    </a:moveTo>
                    <a:lnTo>
                      <a:pt x="4" y="8"/>
                    </a:lnTo>
                    <a:lnTo>
                      <a:pt x="0" y="14"/>
                    </a:lnTo>
                    <a:lnTo>
                      <a:pt x="0" y="20"/>
                    </a:lnTo>
                    <a:lnTo>
                      <a:pt x="4" y="40"/>
                    </a:lnTo>
                    <a:lnTo>
                      <a:pt x="16" y="76"/>
                    </a:lnTo>
                    <a:lnTo>
                      <a:pt x="40" y="154"/>
                    </a:lnTo>
                    <a:lnTo>
                      <a:pt x="44" y="172"/>
                    </a:lnTo>
                    <a:lnTo>
                      <a:pt x="46" y="190"/>
                    </a:lnTo>
                    <a:lnTo>
                      <a:pt x="54" y="226"/>
                    </a:lnTo>
                    <a:lnTo>
                      <a:pt x="56" y="240"/>
                    </a:lnTo>
                    <a:lnTo>
                      <a:pt x="60" y="254"/>
                    </a:lnTo>
                    <a:lnTo>
                      <a:pt x="66" y="262"/>
                    </a:lnTo>
                    <a:lnTo>
                      <a:pt x="74" y="266"/>
                    </a:lnTo>
                    <a:lnTo>
                      <a:pt x="92" y="274"/>
                    </a:lnTo>
                    <a:lnTo>
                      <a:pt x="104" y="278"/>
                    </a:lnTo>
                    <a:lnTo>
                      <a:pt x="116" y="280"/>
                    </a:lnTo>
                    <a:lnTo>
                      <a:pt x="162" y="302"/>
                    </a:lnTo>
                    <a:lnTo>
                      <a:pt x="220" y="328"/>
                    </a:lnTo>
                    <a:lnTo>
                      <a:pt x="236" y="334"/>
                    </a:lnTo>
                    <a:lnTo>
                      <a:pt x="252" y="338"/>
                    </a:lnTo>
                    <a:lnTo>
                      <a:pt x="260" y="340"/>
                    </a:lnTo>
                    <a:lnTo>
                      <a:pt x="268" y="344"/>
                    </a:lnTo>
                    <a:lnTo>
                      <a:pt x="276" y="348"/>
                    </a:lnTo>
                    <a:lnTo>
                      <a:pt x="282" y="350"/>
                    </a:lnTo>
                    <a:lnTo>
                      <a:pt x="318" y="360"/>
                    </a:lnTo>
                    <a:lnTo>
                      <a:pt x="354" y="372"/>
                    </a:lnTo>
                    <a:lnTo>
                      <a:pt x="390" y="384"/>
                    </a:lnTo>
                    <a:lnTo>
                      <a:pt x="428" y="394"/>
                    </a:lnTo>
                    <a:lnTo>
                      <a:pt x="502" y="412"/>
                    </a:lnTo>
                    <a:lnTo>
                      <a:pt x="508" y="414"/>
                    </a:lnTo>
                    <a:lnTo>
                      <a:pt x="514" y="412"/>
                    </a:lnTo>
                    <a:lnTo>
                      <a:pt x="516" y="408"/>
                    </a:lnTo>
                    <a:lnTo>
                      <a:pt x="520" y="400"/>
                    </a:lnTo>
                    <a:lnTo>
                      <a:pt x="528" y="384"/>
                    </a:lnTo>
                    <a:lnTo>
                      <a:pt x="530" y="374"/>
                    </a:lnTo>
                    <a:lnTo>
                      <a:pt x="530" y="366"/>
                    </a:lnTo>
                    <a:lnTo>
                      <a:pt x="532" y="358"/>
                    </a:lnTo>
                    <a:lnTo>
                      <a:pt x="534" y="350"/>
                    </a:lnTo>
                    <a:lnTo>
                      <a:pt x="540" y="336"/>
                    </a:lnTo>
                    <a:lnTo>
                      <a:pt x="554" y="292"/>
                    </a:lnTo>
                    <a:lnTo>
                      <a:pt x="556" y="286"/>
                    </a:lnTo>
                    <a:lnTo>
                      <a:pt x="556" y="278"/>
                    </a:lnTo>
                    <a:lnTo>
                      <a:pt x="554" y="264"/>
                    </a:lnTo>
                    <a:lnTo>
                      <a:pt x="554" y="260"/>
                    </a:lnTo>
                    <a:lnTo>
                      <a:pt x="550" y="258"/>
                    </a:lnTo>
                    <a:lnTo>
                      <a:pt x="542" y="256"/>
                    </a:lnTo>
                    <a:lnTo>
                      <a:pt x="460" y="226"/>
                    </a:lnTo>
                    <a:lnTo>
                      <a:pt x="360" y="192"/>
                    </a:lnTo>
                    <a:lnTo>
                      <a:pt x="336" y="184"/>
                    </a:lnTo>
                    <a:lnTo>
                      <a:pt x="324" y="180"/>
                    </a:lnTo>
                    <a:lnTo>
                      <a:pt x="312" y="174"/>
                    </a:lnTo>
                    <a:lnTo>
                      <a:pt x="266" y="152"/>
                    </a:lnTo>
                    <a:lnTo>
                      <a:pt x="218" y="132"/>
                    </a:lnTo>
                    <a:lnTo>
                      <a:pt x="210" y="126"/>
                    </a:lnTo>
                    <a:lnTo>
                      <a:pt x="202" y="120"/>
                    </a:lnTo>
                    <a:lnTo>
                      <a:pt x="186" y="104"/>
                    </a:lnTo>
                    <a:lnTo>
                      <a:pt x="178" y="100"/>
                    </a:lnTo>
                    <a:lnTo>
                      <a:pt x="168" y="96"/>
                    </a:lnTo>
                    <a:lnTo>
                      <a:pt x="158" y="94"/>
                    </a:lnTo>
                    <a:lnTo>
                      <a:pt x="148" y="90"/>
                    </a:lnTo>
                    <a:lnTo>
                      <a:pt x="140" y="84"/>
                    </a:lnTo>
                    <a:lnTo>
                      <a:pt x="132" y="78"/>
                    </a:lnTo>
                    <a:lnTo>
                      <a:pt x="118" y="60"/>
                    </a:lnTo>
                    <a:lnTo>
                      <a:pt x="106" y="42"/>
                    </a:lnTo>
                    <a:lnTo>
                      <a:pt x="94" y="24"/>
                    </a:lnTo>
                    <a:lnTo>
                      <a:pt x="86" y="16"/>
                    </a:lnTo>
                    <a:lnTo>
                      <a:pt x="78" y="8"/>
                    </a:lnTo>
                    <a:lnTo>
                      <a:pt x="68" y="2"/>
                    </a:lnTo>
                    <a:lnTo>
                      <a:pt x="64" y="0"/>
                    </a:lnTo>
                    <a:lnTo>
                      <a:pt x="58" y="0"/>
                    </a:lnTo>
                    <a:lnTo>
                      <a:pt x="4" y="8"/>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50" name="Freeform 82"/>
              <p:cNvSpPr>
                <a:spLocks/>
              </p:cNvSpPr>
              <p:nvPr/>
            </p:nvSpPr>
            <p:spPr bwMode="auto">
              <a:xfrm>
                <a:off x="7294526" y="3671236"/>
                <a:ext cx="879252" cy="661825"/>
              </a:xfrm>
              <a:custGeom>
                <a:avLst/>
                <a:gdLst>
                  <a:gd name="T0" fmla="*/ 6350 w 556"/>
                  <a:gd name="T1" fmla="*/ 12700 h 414"/>
                  <a:gd name="T2" fmla="*/ 0 w 556"/>
                  <a:gd name="T3" fmla="*/ 31750 h 414"/>
                  <a:gd name="T4" fmla="*/ 25400 w 556"/>
                  <a:gd name="T5" fmla="*/ 120650 h 414"/>
                  <a:gd name="T6" fmla="*/ 63500 w 556"/>
                  <a:gd name="T7" fmla="*/ 244475 h 414"/>
                  <a:gd name="T8" fmla="*/ 69850 w 556"/>
                  <a:gd name="T9" fmla="*/ 273050 h 414"/>
                  <a:gd name="T10" fmla="*/ 85725 w 556"/>
                  <a:gd name="T11" fmla="*/ 358775 h 414"/>
                  <a:gd name="T12" fmla="*/ 88900 w 556"/>
                  <a:gd name="T13" fmla="*/ 381000 h 414"/>
                  <a:gd name="T14" fmla="*/ 95250 w 556"/>
                  <a:gd name="T15" fmla="*/ 403225 h 414"/>
                  <a:gd name="T16" fmla="*/ 117475 w 556"/>
                  <a:gd name="T17" fmla="*/ 422275 h 414"/>
                  <a:gd name="T18" fmla="*/ 146050 w 556"/>
                  <a:gd name="T19" fmla="*/ 434975 h 414"/>
                  <a:gd name="T20" fmla="*/ 184150 w 556"/>
                  <a:gd name="T21" fmla="*/ 444500 h 414"/>
                  <a:gd name="T22" fmla="*/ 257175 w 556"/>
                  <a:gd name="T23" fmla="*/ 479425 h 414"/>
                  <a:gd name="T24" fmla="*/ 349250 w 556"/>
                  <a:gd name="T25" fmla="*/ 520700 h 414"/>
                  <a:gd name="T26" fmla="*/ 374650 w 556"/>
                  <a:gd name="T27" fmla="*/ 530225 h 414"/>
                  <a:gd name="T28" fmla="*/ 400050 w 556"/>
                  <a:gd name="T29" fmla="*/ 536575 h 414"/>
                  <a:gd name="T30" fmla="*/ 425450 w 556"/>
                  <a:gd name="T31" fmla="*/ 546100 h 414"/>
                  <a:gd name="T32" fmla="*/ 447675 w 556"/>
                  <a:gd name="T33" fmla="*/ 555625 h 414"/>
                  <a:gd name="T34" fmla="*/ 504825 w 556"/>
                  <a:gd name="T35" fmla="*/ 571500 h 414"/>
                  <a:gd name="T36" fmla="*/ 561975 w 556"/>
                  <a:gd name="T37" fmla="*/ 590550 h 414"/>
                  <a:gd name="T38" fmla="*/ 679450 w 556"/>
                  <a:gd name="T39" fmla="*/ 625475 h 414"/>
                  <a:gd name="T40" fmla="*/ 796925 w 556"/>
                  <a:gd name="T41" fmla="*/ 654050 h 414"/>
                  <a:gd name="T42" fmla="*/ 815975 w 556"/>
                  <a:gd name="T43" fmla="*/ 654050 h 414"/>
                  <a:gd name="T44" fmla="*/ 825500 w 556"/>
                  <a:gd name="T45" fmla="*/ 635000 h 414"/>
                  <a:gd name="T46" fmla="*/ 838200 w 556"/>
                  <a:gd name="T47" fmla="*/ 609600 h 414"/>
                  <a:gd name="T48" fmla="*/ 841375 w 556"/>
                  <a:gd name="T49" fmla="*/ 581025 h 414"/>
                  <a:gd name="T50" fmla="*/ 844550 w 556"/>
                  <a:gd name="T51" fmla="*/ 568325 h 414"/>
                  <a:gd name="T52" fmla="*/ 857250 w 556"/>
                  <a:gd name="T53" fmla="*/ 533400 h 414"/>
                  <a:gd name="T54" fmla="*/ 879475 w 556"/>
                  <a:gd name="T55" fmla="*/ 463550 h 414"/>
                  <a:gd name="T56" fmla="*/ 882650 w 556"/>
                  <a:gd name="T57" fmla="*/ 454025 h 414"/>
                  <a:gd name="T58" fmla="*/ 879475 w 556"/>
                  <a:gd name="T59" fmla="*/ 419100 h 414"/>
                  <a:gd name="T60" fmla="*/ 879475 w 556"/>
                  <a:gd name="T61" fmla="*/ 412750 h 414"/>
                  <a:gd name="T62" fmla="*/ 860425 w 556"/>
                  <a:gd name="T63" fmla="*/ 406400 h 414"/>
                  <a:gd name="T64" fmla="*/ 730250 w 556"/>
                  <a:gd name="T65" fmla="*/ 358775 h 414"/>
                  <a:gd name="T66" fmla="*/ 571500 w 556"/>
                  <a:gd name="T67" fmla="*/ 304800 h 414"/>
                  <a:gd name="T68" fmla="*/ 533400 w 556"/>
                  <a:gd name="T69" fmla="*/ 292100 h 414"/>
                  <a:gd name="T70" fmla="*/ 495300 w 556"/>
                  <a:gd name="T71" fmla="*/ 276225 h 414"/>
                  <a:gd name="T72" fmla="*/ 422275 w 556"/>
                  <a:gd name="T73" fmla="*/ 241300 h 414"/>
                  <a:gd name="T74" fmla="*/ 346075 w 556"/>
                  <a:gd name="T75" fmla="*/ 209550 h 414"/>
                  <a:gd name="T76" fmla="*/ 320675 w 556"/>
                  <a:gd name="T77" fmla="*/ 190500 h 414"/>
                  <a:gd name="T78" fmla="*/ 295275 w 556"/>
                  <a:gd name="T79" fmla="*/ 165100 h 414"/>
                  <a:gd name="T80" fmla="*/ 266700 w 556"/>
                  <a:gd name="T81" fmla="*/ 152400 h 414"/>
                  <a:gd name="T82" fmla="*/ 234950 w 556"/>
                  <a:gd name="T83" fmla="*/ 142875 h 414"/>
                  <a:gd name="T84" fmla="*/ 222250 w 556"/>
                  <a:gd name="T85" fmla="*/ 133350 h 414"/>
                  <a:gd name="T86" fmla="*/ 187325 w 556"/>
                  <a:gd name="T87" fmla="*/ 95250 h 414"/>
                  <a:gd name="T88" fmla="*/ 149225 w 556"/>
                  <a:gd name="T89" fmla="*/ 38100 h 414"/>
                  <a:gd name="T90" fmla="*/ 136525 w 556"/>
                  <a:gd name="T91" fmla="*/ 25400 h 414"/>
                  <a:gd name="T92" fmla="*/ 107950 w 556"/>
                  <a:gd name="T93" fmla="*/ 3175 h 414"/>
                  <a:gd name="T94" fmla="*/ 92075 w 556"/>
                  <a:gd name="T95" fmla="*/ 0 h 414"/>
                  <a:gd name="T96" fmla="*/ 6350 w 556"/>
                  <a:gd name="T97" fmla="*/ 12700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6"/>
                  <a:gd name="T148" fmla="*/ 0 h 414"/>
                  <a:gd name="T149" fmla="*/ 556 w 556"/>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6" h="414">
                    <a:moveTo>
                      <a:pt x="4" y="8"/>
                    </a:moveTo>
                    <a:lnTo>
                      <a:pt x="4" y="8"/>
                    </a:lnTo>
                    <a:lnTo>
                      <a:pt x="0" y="14"/>
                    </a:lnTo>
                    <a:lnTo>
                      <a:pt x="0" y="20"/>
                    </a:lnTo>
                    <a:lnTo>
                      <a:pt x="4" y="40"/>
                    </a:lnTo>
                    <a:lnTo>
                      <a:pt x="16" y="76"/>
                    </a:lnTo>
                    <a:lnTo>
                      <a:pt x="40" y="154"/>
                    </a:lnTo>
                    <a:lnTo>
                      <a:pt x="44" y="172"/>
                    </a:lnTo>
                    <a:lnTo>
                      <a:pt x="46" y="190"/>
                    </a:lnTo>
                    <a:lnTo>
                      <a:pt x="54" y="226"/>
                    </a:lnTo>
                    <a:lnTo>
                      <a:pt x="56" y="240"/>
                    </a:lnTo>
                    <a:lnTo>
                      <a:pt x="60" y="254"/>
                    </a:lnTo>
                    <a:lnTo>
                      <a:pt x="66" y="262"/>
                    </a:lnTo>
                    <a:lnTo>
                      <a:pt x="74" y="266"/>
                    </a:lnTo>
                    <a:lnTo>
                      <a:pt x="92" y="274"/>
                    </a:lnTo>
                    <a:lnTo>
                      <a:pt x="104" y="278"/>
                    </a:lnTo>
                    <a:lnTo>
                      <a:pt x="116" y="280"/>
                    </a:lnTo>
                    <a:lnTo>
                      <a:pt x="162" y="302"/>
                    </a:lnTo>
                    <a:lnTo>
                      <a:pt x="220" y="328"/>
                    </a:lnTo>
                    <a:lnTo>
                      <a:pt x="236" y="334"/>
                    </a:lnTo>
                    <a:lnTo>
                      <a:pt x="252" y="338"/>
                    </a:lnTo>
                    <a:lnTo>
                      <a:pt x="260" y="340"/>
                    </a:lnTo>
                    <a:lnTo>
                      <a:pt x="268" y="344"/>
                    </a:lnTo>
                    <a:lnTo>
                      <a:pt x="276" y="348"/>
                    </a:lnTo>
                    <a:lnTo>
                      <a:pt x="282" y="350"/>
                    </a:lnTo>
                    <a:lnTo>
                      <a:pt x="318" y="360"/>
                    </a:lnTo>
                    <a:lnTo>
                      <a:pt x="354" y="372"/>
                    </a:lnTo>
                    <a:lnTo>
                      <a:pt x="390" y="384"/>
                    </a:lnTo>
                    <a:lnTo>
                      <a:pt x="428" y="394"/>
                    </a:lnTo>
                    <a:lnTo>
                      <a:pt x="502" y="412"/>
                    </a:lnTo>
                    <a:lnTo>
                      <a:pt x="508" y="414"/>
                    </a:lnTo>
                    <a:lnTo>
                      <a:pt x="514" y="412"/>
                    </a:lnTo>
                    <a:lnTo>
                      <a:pt x="516" y="408"/>
                    </a:lnTo>
                    <a:lnTo>
                      <a:pt x="520" y="400"/>
                    </a:lnTo>
                    <a:lnTo>
                      <a:pt x="528" y="384"/>
                    </a:lnTo>
                    <a:lnTo>
                      <a:pt x="530" y="374"/>
                    </a:lnTo>
                    <a:lnTo>
                      <a:pt x="530" y="366"/>
                    </a:lnTo>
                    <a:lnTo>
                      <a:pt x="532" y="358"/>
                    </a:lnTo>
                    <a:lnTo>
                      <a:pt x="534" y="350"/>
                    </a:lnTo>
                    <a:lnTo>
                      <a:pt x="540" y="336"/>
                    </a:lnTo>
                    <a:lnTo>
                      <a:pt x="554" y="292"/>
                    </a:lnTo>
                    <a:lnTo>
                      <a:pt x="556" y="286"/>
                    </a:lnTo>
                    <a:lnTo>
                      <a:pt x="556" y="278"/>
                    </a:lnTo>
                    <a:lnTo>
                      <a:pt x="554" y="264"/>
                    </a:lnTo>
                    <a:lnTo>
                      <a:pt x="554" y="260"/>
                    </a:lnTo>
                    <a:lnTo>
                      <a:pt x="550" y="258"/>
                    </a:lnTo>
                    <a:lnTo>
                      <a:pt x="542" y="256"/>
                    </a:lnTo>
                    <a:lnTo>
                      <a:pt x="460" y="226"/>
                    </a:lnTo>
                    <a:lnTo>
                      <a:pt x="360" y="192"/>
                    </a:lnTo>
                    <a:lnTo>
                      <a:pt x="336" y="184"/>
                    </a:lnTo>
                    <a:lnTo>
                      <a:pt x="324" y="180"/>
                    </a:lnTo>
                    <a:lnTo>
                      <a:pt x="312" y="174"/>
                    </a:lnTo>
                    <a:lnTo>
                      <a:pt x="266" y="152"/>
                    </a:lnTo>
                    <a:lnTo>
                      <a:pt x="218" y="132"/>
                    </a:lnTo>
                    <a:lnTo>
                      <a:pt x="210" y="126"/>
                    </a:lnTo>
                    <a:lnTo>
                      <a:pt x="202" y="120"/>
                    </a:lnTo>
                    <a:lnTo>
                      <a:pt x="186" y="104"/>
                    </a:lnTo>
                    <a:lnTo>
                      <a:pt x="178" y="100"/>
                    </a:lnTo>
                    <a:lnTo>
                      <a:pt x="168" y="96"/>
                    </a:lnTo>
                    <a:lnTo>
                      <a:pt x="158" y="94"/>
                    </a:lnTo>
                    <a:lnTo>
                      <a:pt x="148" y="90"/>
                    </a:lnTo>
                    <a:lnTo>
                      <a:pt x="140" y="84"/>
                    </a:lnTo>
                    <a:lnTo>
                      <a:pt x="132" y="78"/>
                    </a:lnTo>
                    <a:lnTo>
                      <a:pt x="118" y="60"/>
                    </a:lnTo>
                    <a:lnTo>
                      <a:pt x="106" y="42"/>
                    </a:lnTo>
                    <a:lnTo>
                      <a:pt x="94" y="24"/>
                    </a:lnTo>
                    <a:lnTo>
                      <a:pt x="86" y="16"/>
                    </a:lnTo>
                    <a:lnTo>
                      <a:pt x="78" y="8"/>
                    </a:lnTo>
                    <a:lnTo>
                      <a:pt x="68" y="2"/>
                    </a:lnTo>
                    <a:lnTo>
                      <a:pt x="64" y="0"/>
                    </a:lnTo>
                    <a:lnTo>
                      <a:pt x="58" y="0"/>
                    </a:lnTo>
                    <a:lnTo>
                      <a:pt x="4" y="8"/>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51" name="Freeform 83"/>
              <p:cNvSpPr>
                <a:spLocks/>
              </p:cNvSpPr>
              <p:nvPr/>
            </p:nvSpPr>
            <p:spPr bwMode="auto">
              <a:xfrm>
                <a:off x="8130088" y="3977534"/>
                <a:ext cx="327672" cy="377405"/>
              </a:xfrm>
              <a:custGeom>
                <a:avLst/>
                <a:gdLst>
                  <a:gd name="T0" fmla="*/ 234950 w 208"/>
                  <a:gd name="T1" fmla="*/ 0 h 238"/>
                  <a:gd name="T2" fmla="*/ 209550 w 208"/>
                  <a:gd name="T3" fmla="*/ 3175 h 238"/>
                  <a:gd name="T4" fmla="*/ 184150 w 208"/>
                  <a:gd name="T5" fmla="*/ 6350 h 238"/>
                  <a:gd name="T6" fmla="*/ 171450 w 208"/>
                  <a:gd name="T7" fmla="*/ 6350 h 238"/>
                  <a:gd name="T8" fmla="*/ 146050 w 208"/>
                  <a:gd name="T9" fmla="*/ 0 h 238"/>
                  <a:gd name="T10" fmla="*/ 133350 w 208"/>
                  <a:gd name="T11" fmla="*/ 0 h 238"/>
                  <a:gd name="T12" fmla="*/ 107950 w 208"/>
                  <a:gd name="T13" fmla="*/ 9525 h 238"/>
                  <a:gd name="T14" fmla="*/ 63500 w 208"/>
                  <a:gd name="T15" fmla="*/ 44450 h 238"/>
                  <a:gd name="T16" fmla="*/ 44450 w 208"/>
                  <a:gd name="T17" fmla="*/ 63500 h 238"/>
                  <a:gd name="T18" fmla="*/ 15875 w 208"/>
                  <a:gd name="T19" fmla="*/ 92075 h 238"/>
                  <a:gd name="T20" fmla="*/ 12700 w 208"/>
                  <a:gd name="T21" fmla="*/ 101600 h 238"/>
                  <a:gd name="T22" fmla="*/ 9525 w 208"/>
                  <a:gd name="T23" fmla="*/ 130175 h 238"/>
                  <a:gd name="T24" fmla="*/ 12700 w 208"/>
                  <a:gd name="T25" fmla="*/ 158750 h 238"/>
                  <a:gd name="T26" fmla="*/ 3175 w 208"/>
                  <a:gd name="T27" fmla="*/ 209550 h 238"/>
                  <a:gd name="T28" fmla="*/ 0 w 208"/>
                  <a:gd name="T29" fmla="*/ 234950 h 238"/>
                  <a:gd name="T30" fmla="*/ 9525 w 208"/>
                  <a:gd name="T31" fmla="*/ 260350 h 238"/>
                  <a:gd name="T32" fmla="*/ 28575 w 208"/>
                  <a:gd name="T33" fmla="*/ 282575 h 238"/>
                  <a:gd name="T34" fmla="*/ 44450 w 208"/>
                  <a:gd name="T35" fmla="*/ 301625 h 238"/>
                  <a:gd name="T36" fmla="*/ 47625 w 208"/>
                  <a:gd name="T37" fmla="*/ 314325 h 238"/>
                  <a:gd name="T38" fmla="*/ 47625 w 208"/>
                  <a:gd name="T39" fmla="*/ 330200 h 238"/>
                  <a:gd name="T40" fmla="*/ 57150 w 208"/>
                  <a:gd name="T41" fmla="*/ 339725 h 238"/>
                  <a:gd name="T42" fmla="*/ 69850 w 208"/>
                  <a:gd name="T43" fmla="*/ 342900 h 238"/>
                  <a:gd name="T44" fmla="*/ 114300 w 208"/>
                  <a:gd name="T45" fmla="*/ 361950 h 238"/>
                  <a:gd name="T46" fmla="*/ 136525 w 208"/>
                  <a:gd name="T47" fmla="*/ 374650 h 238"/>
                  <a:gd name="T48" fmla="*/ 165100 w 208"/>
                  <a:gd name="T49" fmla="*/ 377825 h 238"/>
                  <a:gd name="T50" fmla="*/ 174625 w 208"/>
                  <a:gd name="T51" fmla="*/ 377825 h 238"/>
                  <a:gd name="T52" fmla="*/ 180975 w 208"/>
                  <a:gd name="T53" fmla="*/ 368300 h 238"/>
                  <a:gd name="T54" fmla="*/ 190500 w 208"/>
                  <a:gd name="T55" fmla="*/ 355600 h 238"/>
                  <a:gd name="T56" fmla="*/ 200025 w 208"/>
                  <a:gd name="T57" fmla="*/ 346075 h 238"/>
                  <a:gd name="T58" fmla="*/ 225425 w 208"/>
                  <a:gd name="T59" fmla="*/ 314325 h 238"/>
                  <a:gd name="T60" fmla="*/ 238125 w 208"/>
                  <a:gd name="T61" fmla="*/ 304800 h 238"/>
                  <a:gd name="T62" fmla="*/ 260350 w 208"/>
                  <a:gd name="T63" fmla="*/ 292100 h 238"/>
                  <a:gd name="T64" fmla="*/ 307975 w 208"/>
                  <a:gd name="T65" fmla="*/ 266700 h 238"/>
                  <a:gd name="T66" fmla="*/ 323850 w 208"/>
                  <a:gd name="T67" fmla="*/ 247650 h 238"/>
                  <a:gd name="T68" fmla="*/ 327025 w 208"/>
                  <a:gd name="T69" fmla="*/ 231775 h 238"/>
                  <a:gd name="T70" fmla="*/ 323850 w 208"/>
                  <a:gd name="T71" fmla="*/ 177800 h 238"/>
                  <a:gd name="T72" fmla="*/ 323850 w 208"/>
                  <a:gd name="T73" fmla="*/ 146050 h 238"/>
                  <a:gd name="T74" fmla="*/ 314325 w 208"/>
                  <a:gd name="T75" fmla="*/ 111125 h 238"/>
                  <a:gd name="T76" fmla="*/ 282575 w 208"/>
                  <a:gd name="T77" fmla="*/ 50800 h 238"/>
                  <a:gd name="T78" fmla="*/ 273050 w 208"/>
                  <a:gd name="T79" fmla="*/ 34925 h 238"/>
                  <a:gd name="T80" fmla="*/ 263525 w 208"/>
                  <a:gd name="T81" fmla="*/ 19050 h 238"/>
                  <a:gd name="T82" fmla="*/ 250825 w 208"/>
                  <a:gd name="T83" fmla="*/ 9525 h 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238"/>
                  <a:gd name="T128" fmla="*/ 208 w 208"/>
                  <a:gd name="T129" fmla="*/ 238 h 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238">
                    <a:moveTo>
                      <a:pt x="148" y="0"/>
                    </a:moveTo>
                    <a:lnTo>
                      <a:pt x="148" y="0"/>
                    </a:lnTo>
                    <a:lnTo>
                      <a:pt x="140" y="0"/>
                    </a:lnTo>
                    <a:lnTo>
                      <a:pt x="132" y="2"/>
                    </a:lnTo>
                    <a:lnTo>
                      <a:pt x="124" y="4"/>
                    </a:lnTo>
                    <a:lnTo>
                      <a:pt x="116" y="4"/>
                    </a:lnTo>
                    <a:lnTo>
                      <a:pt x="108" y="4"/>
                    </a:lnTo>
                    <a:lnTo>
                      <a:pt x="100" y="2"/>
                    </a:lnTo>
                    <a:lnTo>
                      <a:pt x="92" y="0"/>
                    </a:lnTo>
                    <a:lnTo>
                      <a:pt x="84" y="0"/>
                    </a:lnTo>
                    <a:lnTo>
                      <a:pt x="76" y="2"/>
                    </a:lnTo>
                    <a:lnTo>
                      <a:pt x="68" y="6"/>
                    </a:lnTo>
                    <a:lnTo>
                      <a:pt x="52" y="16"/>
                    </a:lnTo>
                    <a:lnTo>
                      <a:pt x="40" y="28"/>
                    </a:lnTo>
                    <a:lnTo>
                      <a:pt x="28" y="40"/>
                    </a:lnTo>
                    <a:lnTo>
                      <a:pt x="16" y="50"/>
                    </a:lnTo>
                    <a:lnTo>
                      <a:pt x="10" y="58"/>
                    </a:lnTo>
                    <a:lnTo>
                      <a:pt x="8" y="64"/>
                    </a:lnTo>
                    <a:lnTo>
                      <a:pt x="6" y="74"/>
                    </a:lnTo>
                    <a:lnTo>
                      <a:pt x="6" y="82"/>
                    </a:lnTo>
                    <a:lnTo>
                      <a:pt x="8" y="100"/>
                    </a:lnTo>
                    <a:lnTo>
                      <a:pt x="6" y="116"/>
                    </a:lnTo>
                    <a:lnTo>
                      <a:pt x="2" y="132"/>
                    </a:lnTo>
                    <a:lnTo>
                      <a:pt x="0" y="140"/>
                    </a:lnTo>
                    <a:lnTo>
                      <a:pt x="0" y="148"/>
                    </a:lnTo>
                    <a:lnTo>
                      <a:pt x="2" y="156"/>
                    </a:lnTo>
                    <a:lnTo>
                      <a:pt x="6" y="164"/>
                    </a:lnTo>
                    <a:lnTo>
                      <a:pt x="18" y="178"/>
                    </a:lnTo>
                    <a:lnTo>
                      <a:pt x="24" y="184"/>
                    </a:lnTo>
                    <a:lnTo>
                      <a:pt x="28" y="190"/>
                    </a:lnTo>
                    <a:lnTo>
                      <a:pt x="30" y="198"/>
                    </a:lnTo>
                    <a:lnTo>
                      <a:pt x="30" y="208"/>
                    </a:lnTo>
                    <a:lnTo>
                      <a:pt x="32" y="212"/>
                    </a:lnTo>
                    <a:lnTo>
                      <a:pt x="36" y="214"/>
                    </a:lnTo>
                    <a:lnTo>
                      <a:pt x="44" y="216"/>
                    </a:lnTo>
                    <a:lnTo>
                      <a:pt x="58" y="222"/>
                    </a:lnTo>
                    <a:lnTo>
                      <a:pt x="72" y="228"/>
                    </a:lnTo>
                    <a:lnTo>
                      <a:pt x="86" y="236"/>
                    </a:lnTo>
                    <a:lnTo>
                      <a:pt x="94" y="238"/>
                    </a:lnTo>
                    <a:lnTo>
                      <a:pt x="104" y="238"/>
                    </a:lnTo>
                    <a:lnTo>
                      <a:pt x="110" y="238"/>
                    </a:lnTo>
                    <a:lnTo>
                      <a:pt x="112" y="236"/>
                    </a:lnTo>
                    <a:lnTo>
                      <a:pt x="114" y="232"/>
                    </a:lnTo>
                    <a:lnTo>
                      <a:pt x="120" y="224"/>
                    </a:lnTo>
                    <a:lnTo>
                      <a:pt x="126" y="218"/>
                    </a:lnTo>
                    <a:lnTo>
                      <a:pt x="138" y="204"/>
                    </a:lnTo>
                    <a:lnTo>
                      <a:pt x="142" y="198"/>
                    </a:lnTo>
                    <a:lnTo>
                      <a:pt x="150" y="192"/>
                    </a:lnTo>
                    <a:lnTo>
                      <a:pt x="156" y="186"/>
                    </a:lnTo>
                    <a:lnTo>
                      <a:pt x="164" y="184"/>
                    </a:lnTo>
                    <a:lnTo>
                      <a:pt x="180" y="176"/>
                    </a:lnTo>
                    <a:lnTo>
                      <a:pt x="194" y="168"/>
                    </a:lnTo>
                    <a:lnTo>
                      <a:pt x="198" y="164"/>
                    </a:lnTo>
                    <a:lnTo>
                      <a:pt x="204" y="156"/>
                    </a:lnTo>
                    <a:lnTo>
                      <a:pt x="206" y="146"/>
                    </a:lnTo>
                    <a:lnTo>
                      <a:pt x="208" y="134"/>
                    </a:lnTo>
                    <a:lnTo>
                      <a:pt x="204" y="112"/>
                    </a:lnTo>
                    <a:lnTo>
                      <a:pt x="204" y="92"/>
                    </a:lnTo>
                    <a:lnTo>
                      <a:pt x="202" y="80"/>
                    </a:lnTo>
                    <a:lnTo>
                      <a:pt x="198" y="70"/>
                    </a:lnTo>
                    <a:lnTo>
                      <a:pt x="178" y="32"/>
                    </a:lnTo>
                    <a:lnTo>
                      <a:pt x="172" y="22"/>
                    </a:lnTo>
                    <a:lnTo>
                      <a:pt x="166" y="12"/>
                    </a:lnTo>
                    <a:lnTo>
                      <a:pt x="162" y="8"/>
                    </a:lnTo>
                    <a:lnTo>
                      <a:pt x="158" y="6"/>
                    </a:lnTo>
                    <a:lnTo>
                      <a:pt x="148" y="0"/>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52" name="Freeform 84"/>
              <p:cNvSpPr>
                <a:spLocks/>
              </p:cNvSpPr>
              <p:nvPr/>
            </p:nvSpPr>
            <p:spPr bwMode="auto">
              <a:xfrm>
                <a:off x="8130088" y="3977534"/>
                <a:ext cx="327672" cy="377405"/>
              </a:xfrm>
              <a:custGeom>
                <a:avLst/>
                <a:gdLst>
                  <a:gd name="T0" fmla="*/ 234950 w 208"/>
                  <a:gd name="T1" fmla="*/ 0 h 238"/>
                  <a:gd name="T2" fmla="*/ 209550 w 208"/>
                  <a:gd name="T3" fmla="*/ 3175 h 238"/>
                  <a:gd name="T4" fmla="*/ 184150 w 208"/>
                  <a:gd name="T5" fmla="*/ 6350 h 238"/>
                  <a:gd name="T6" fmla="*/ 171450 w 208"/>
                  <a:gd name="T7" fmla="*/ 6350 h 238"/>
                  <a:gd name="T8" fmla="*/ 146050 w 208"/>
                  <a:gd name="T9" fmla="*/ 0 h 238"/>
                  <a:gd name="T10" fmla="*/ 133350 w 208"/>
                  <a:gd name="T11" fmla="*/ 0 h 238"/>
                  <a:gd name="T12" fmla="*/ 107950 w 208"/>
                  <a:gd name="T13" fmla="*/ 9525 h 238"/>
                  <a:gd name="T14" fmla="*/ 63500 w 208"/>
                  <a:gd name="T15" fmla="*/ 44450 h 238"/>
                  <a:gd name="T16" fmla="*/ 44450 w 208"/>
                  <a:gd name="T17" fmla="*/ 63500 h 238"/>
                  <a:gd name="T18" fmla="*/ 15875 w 208"/>
                  <a:gd name="T19" fmla="*/ 92075 h 238"/>
                  <a:gd name="T20" fmla="*/ 12700 w 208"/>
                  <a:gd name="T21" fmla="*/ 101600 h 238"/>
                  <a:gd name="T22" fmla="*/ 9525 w 208"/>
                  <a:gd name="T23" fmla="*/ 130175 h 238"/>
                  <a:gd name="T24" fmla="*/ 12700 w 208"/>
                  <a:gd name="T25" fmla="*/ 158750 h 238"/>
                  <a:gd name="T26" fmla="*/ 3175 w 208"/>
                  <a:gd name="T27" fmla="*/ 209550 h 238"/>
                  <a:gd name="T28" fmla="*/ 0 w 208"/>
                  <a:gd name="T29" fmla="*/ 234950 h 238"/>
                  <a:gd name="T30" fmla="*/ 9525 w 208"/>
                  <a:gd name="T31" fmla="*/ 260350 h 238"/>
                  <a:gd name="T32" fmla="*/ 28575 w 208"/>
                  <a:gd name="T33" fmla="*/ 282575 h 238"/>
                  <a:gd name="T34" fmla="*/ 44450 w 208"/>
                  <a:gd name="T35" fmla="*/ 301625 h 238"/>
                  <a:gd name="T36" fmla="*/ 47625 w 208"/>
                  <a:gd name="T37" fmla="*/ 314325 h 238"/>
                  <a:gd name="T38" fmla="*/ 47625 w 208"/>
                  <a:gd name="T39" fmla="*/ 330200 h 238"/>
                  <a:gd name="T40" fmla="*/ 57150 w 208"/>
                  <a:gd name="T41" fmla="*/ 339725 h 238"/>
                  <a:gd name="T42" fmla="*/ 69850 w 208"/>
                  <a:gd name="T43" fmla="*/ 342900 h 238"/>
                  <a:gd name="T44" fmla="*/ 114300 w 208"/>
                  <a:gd name="T45" fmla="*/ 361950 h 238"/>
                  <a:gd name="T46" fmla="*/ 136525 w 208"/>
                  <a:gd name="T47" fmla="*/ 374650 h 238"/>
                  <a:gd name="T48" fmla="*/ 165100 w 208"/>
                  <a:gd name="T49" fmla="*/ 377825 h 238"/>
                  <a:gd name="T50" fmla="*/ 174625 w 208"/>
                  <a:gd name="T51" fmla="*/ 377825 h 238"/>
                  <a:gd name="T52" fmla="*/ 180975 w 208"/>
                  <a:gd name="T53" fmla="*/ 368300 h 238"/>
                  <a:gd name="T54" fmla="*/ 190500 w 208"/>
                  <a:gd name="T55" fmla="*/ 355600 h 238"/>
                  <a:gd name="T56" fmla="*/ 200025 w 208"/>
                  <a:gd name="T57" fmla="*/ 346075 h 238"/>
                  <a:gd name="T58" fmla="*/ 225425 w 208"/>
                  <a:gd name="T59" fmla="*/ 314325 h 238"/>
                  <a:gd name="T60" fmla="*/ 238125 w 208"/>
                  <a:gd name="T61" fmla="*/ 304800 h 238"/>
                  <a:gd name="T62" fmla="*/ 260350 w 208"/>
                  <a:gd name="T63" fmla="*/ 292100 h 238"/>
                  <a:gd name="T64" fmla="*/ 307975 w 208"/>
                  <a:gd name="T65" fmla="*/ 266700 h 238"/>
                  <a:gd name="T66" fmla="*/ 323850 w 208"/>
                  <a:gd name="T67" fmla="*/ 247650 h 238"/>
                  <a:gd name="T68" fmla="*/ 327025 w 208"/>
                  <a:gd name="T69" fmla="*/ 231775 h 238"/>
                  <a:gd name="T70" fmla="*/ 323850 w 208"/>
                  <a:gd name="T71" fmla="*/ 177800 h 238"/>
                  <a:gd name="T72" fmla="*/ 323850 w 208"/>
                  <a:gd name="T73" fmla="*/ 146050 h 238"/>
                  <a:gd name="T74" fmla="*/ 314325 w 208"/>
                  <a:gd name="T75" fmla="*/ 111125 h 238"/>
                  <a:gd name="T76" fmla="*/ 282575 w 208"/>
                  <a:gd name="T77" fmla="*/ 50800 h 238"/>
                  <a:gd name="T78" fmla="*/ 273050 w 208"/>
                  <a:gd name="T79" fmla="*/ 34925 h 238"/>
                  <a:gd name="T80" fmla="*/ 263525 w 208"/>
                  <a:gd name="T81" fmla="*/ 19050 h 238"/>
                  <a:gd name="T82" fmla="*/ 250825 w 208"/>
                  <a:gd name="T83" fmla="*/ 9525 h 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238"/>
                  <a:gd name="T128" fmla="*/ 208 w 208"/>
                  <a:gd name="T129" fmla="*/ 238 h 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238">
                    <a:moveTo>
                      <a:pt x="148" y="0"/>
                    </a:moveTo>
                    <a:lnTo>
                      <a:pt x="148" y="0"/>
                    </a:lnTo>
                    <a:lnTo>
                      <a:pt x="140" y="0"/>
                    </a:lnTo>
                    <a:lnTo>
                      <a:pt x="132" y="2"/>
                    </a:lnTo>
                    <a:lnTo>
                      <a:pt x="124" y="4"/>
                    </a:lnTo>
                    <a:lnTo>
                      <a:pt x="116" y="4"/>
                    </a:lnTo>
                    <a:lnTo>
                      <a:pt x="108" y="4"/>
                    </a:lnTo>
                    <a:lnTo>
                      <a:pt x="100" y="2"/>
                    </a:lnTo>
                    <a:lnTo>
                      <a:pt x="92" y="0"/>
                    </a:lnTo>
                    <a:lnTo>
                      <a:pt x="84" y="0"/>
                    </a:lnTo>
                    <a:lnTo>
                      <a:pt x="76" y="2"/>
                    </a:lnTo>
                    <a:lnTo>
                      <a:pt x="68" y="6"/>
                    </a:lnTo>
                    <a:lnTo>
                      <a:pt x="52" y="16"/>
                    </a:lnTo>
                    <a:lnTo>
                      <a:pt x="40" y="28"/>
                    </a:lnTo>
                    <a:lnTo>
                      <a:pt x="28" y="40"/>
                    </a:lnTo>
                    <a:lnTo>
                      <a:pt x="16" y="50"/>
                    </a:lnTo>
                    <a:lnTo>
                      <a:pt x="10" y="58"/>
                    </a:lnTo>
                    <a:lnTo>
                      <a:pt x="8" y="64"/>
                    </a:lnTo>
                    <a:lnTo>
                      <a:pt x="6" y="74"/>
                    </a:lnTo>
                    <a:lnTo>
                      <a:pt x="6" y="82"/>
                    </a:lnTo>
                    <a:lnTo>
                      <a:pt x="8" y="100"/>
                    </a:lnTo>
                    <a:lnTo>
                      <a:pt x="6" y="116"/>
                    </a:lnTo>
                    <a:lnTo>
                      <a:pt x="2" y="132"/>
                    </a:lnTo>
                    <a:lnTo>
                      <a:pt x="0" y="140"/>
                    </a:lnTo>
                    <a:lnTo>
                      <a:pt x="0" y="148"/>
                    </a:lnTo>
                    <a:lnTo>
                      <a:pt x="2" y="156"/>
                    </a:lnTo>
                    <a:lnTo>
                      <a:pt x="6" y="164"/>
                    </a:lnTo>
                    <a:lnTo>
                      <a:pt x="18" y="178"/>
                    </a:lnTo>
                    <a:lnTo>
                      <a:pt x="24" y="184"/>
                    </a:lnTo>
                    <a:lnTo>
                      <a:pt x="28" y="190"/>
                    </a:lnTo>
                    <a:lnTo>
                      <a:pt x="30" y="198"/>
                    </a:lnTo>
                    <a:lnTo>
                      <a:pt x="30" y="208"/>
                    </a:lnTo>
                    <a:lnTo>
                      <a:pt x="32" y="212"/>
                    </a:lnTo>
                    <a:lnTo>
                      <a:pt x="36" y="214"/>
                    </a:lnTo>
                    <a:lnTo>
                      <a:pt x="44" y="216"/>
                    </a:lnTo>
                    <a:lnTo>
                      <a:pt x="58" y="222"/>
                    </a:lnTo>
                    <a:lnTo>
                      <a:pt x="72" y="228"/>
                    </a:lnTo>
                    <a:lnTo>
                      <a:pt x="86" y="236"/>
                    </a:lnTo>
                    <a:lnTo>
                      <a:pt x="94" y="238"/>
                    </a:lnTo>
                    <a:lnTo>
                      <a:pt x="104" y="238"/>
                    </a:lnTo>
                    <a:lnTo>
                      <a:pt x="110" y="238"/>
                    </a:lnTo>
                    <a:lnTo>
                      <a:pt x="112" y="236"/>
                    </a:lnTo>
                    <a:lnTo>
                      <a:pt x="114" y="232"/>
                    </a:lnTo>
                    <a:lnTo>
                      <a:pt x="120" y="224"/>
                    </a:lnTo>
                    <a:lnTo>
                      <a:pt x="126" y="218"/>
                    </a:lnTo>
                    <a:lnTo>
                      <a:pt x="138" y="204"/>
                    </a:lnTo>
                    <a:lnTo>
                      <a:pt x="142" y="198"/>
                    </a:lnTo>
                    <a:lnTo>
                      <a:pt x="150" y="192"/>
                    </a:lnTo>
                    <a:lnTo>
                      <a:pt x="156" y="186"/>
                    </a:lnTo>
                    <a:lnTo>
                      <a:pt x="164" y="184"/>
                    </a:lnTo>
                    <a:lnTo>
                      <a:pt x="180" y="176"/>
                    </a:lnTo>
                    <a:lnTo>
                      <a:pt x="194" y="168"/>
                    </a:lnTo>
                    <a:lnTo>
                      <a:pt x="198" y="164"/>
                    </a:lnTo>
                    <a:lnTo>
                      <a:pt x="204" y="156"/>
                    </a:lnTo>
                    <a:lnTo>
                      <a:pt x="206" y="146"/>
                    </a:lnTo>
                    <a:lnTo>
                      <a:pt x="208" y="134"/>
                    </a:lnTo>
                    <a:lnTo>
                      <a:pt x="204" y="112"/>
                    </a:lnTo>
                    <a:lnTo>
                      <a:pt x="204" y="92"/>
                    </a:lnTo>
                    <a:lnTo>
                      <a:pt x="202" y="80"/>
                    </a:lnTo>
                    <a:lnTo>
                      <a:pt x="198" y="70"/>
                    </a:lnTo>
                    <a:lnTo>
                      <a:pt x="178" y="32"/>
                    </a:lnTo>
                    <a:lnTo>
                      <a:pt x="172" y="22"/>
                    </a:lnTo>
                    <a:lnTo>
                      <a:pt x="166" y="12"/>
                    </a:lnTo>
                    <a:lnTo>
                      <a:pt x="162" y="8"/>
                    </a:lnTo>
                    <a:lnTo>
                      <a:pt x="158" y="6"/>
                    </a:lnTo>
                    <a:lnTo>
                      <a:pt x="148" y="0"/>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53" name="Freeform 85"/>
              <p:cNvSpPr>
                <a:spLocks/>
              </p:cNvSpPr>
              <p:nvPr/>
            </p:nvSpPr>
            <p:spPr bwMode="auto">
              <a:xfrm>
                <a:off x="6562725" y="2008473"/>
                <a:ext cx="835562" cy="1022820"/>
              </a:xfrm>
              <a:custGeom>
                <a:avLst/>
                <a:gdLst>
                  <a:gd name="T0" fmla="*/ 784225 w 526"/>
                  <a:gd name="T1" fmla="*/ 323850 h 644"/>
                  <a:gd name="T2" fmla="*/ 765175 w 526"/>
                  <a:gd name="T3" fmla="*/ 276225 h 644"/>
                  <a:gd name="T4" fmla="*/ 762000 w 526"/>
                  <a:gd name="T5" fmla="*/ 212725 h 644"/>
                  <a:gd name="T6" fmla="*/ 717550 w 526"/>
                  <a:gd name="T7" fmla="*/ 142875 h 644"/>
                  <a:gd name="T8" fmla="*/ 695325 w 526"/>
                  <a:gd name="T9" fmla="*/ 101600 h 644"/>
                  <a:gd name="T10" fmla="*/ 669925 w 526"/>
                  <a:gd name="T11" fmla="*/ 63500 h 644"/>
                  <a:gd name="T12" fmla="*/ 638175 w 526"/>
                  <a:gd name="T13" fmla="*/ 19050 h 644"/>
                  <a:gd name="T14" fmla="*/ 552450 w 526"/>
                  <a:gd name="T15" fmla="*/ 0 h 644"/>
                  <a:gd name="T16" fmla="*/ 479425 w 526"/>
                  <a:gd name="T17" fmla="*/ 3175 h 644"/>
                  <a:gd name="T18" fmla="*/ 381000 w 526"/>
                  <a:gd name="T19" fmla="*/ 34925 h 644"/>
                  <a:gd name="T20" fmla="*/ 279400 w 526"/>
                  <a:gd name="T21" fmla="*/ 114300 h 644"/>
                  <a:gd name="T22" fmla="*/ 257175 w 526"/>
                  <a:gd name="T23" fmla="*/ 177800 h 644"/>
                  <a:gd name="T24" fmla="*/ 254000 w 526"/>
                  <a:gd name="T25" fmla="*/ 228600 h 644"/>
                  <a:gd name="T26" fmla="*/ 241300 w 526"/>
                  <a:gd name="T27" fmla="*/ 295275 h 644"/>
                  <a:gd name="T28" fmla="*/ 225425 w 526"/>
                  <a:gd name="T29" fmla="*/ 327025 h 644"/>
                  <a:gd name="T30" fmla="*/ 165100 w 526"/>
                  <a:gd name="T31" fmla="*/ 327025 h 644"/>
                  <a:gd name="T32" fmla="*/ 76200 w 526"/>
                  <a:gd name="T33" fmla="*/ 377825 h 644"/>
                  <a:gd name="T34" fmla="*/ 47625 w 526"/>
                  <a:gd name="T35" fmla="*/ 415925 h 644"/>
                  <a:gd name="T36" fmla="*/ 28575 w 526"/>
                  <a:gd name="T37" fmla="*/ 527050 h 644"/>
                  <a:gd name="T38" fmla="*/ 31750 w 526"/>
                  <a:gd name="T39" fmla="*/ 641350 h 644"/>
                  <a:gd name="T40" fmla="*/ 47625 w 526"/>
                  <a:gd name="T41" fmla="*/ 692150 h 644"/>
                  <a:gd name="T42" fmla="*/ 95250 w 526"/>
                  <a:gd name="T43" fmla="*/ 860425 h 644"/>
                  <a:gd name="T44" fmla="*/ 92075 w 526"/>
                  <a:gd name="T45" fmla="*/ 927100 h 644"/>
                  <a:gd name="T46" fmla="*/ 47625 w 526"/>
                  <a:gd name="T47" fmla="*/ 984250 h 644"/>
                  <a:gd name="T48" fmla="*/ 0 w 526"/>
                  <a:gd name="T49" fmla="*/ 1003300 h 644"/>
                  <a:gd name="T50" fmla="*/ 25400 w 526"/>
                  <a:gd name="T51" fmla="*/ 1012825 h 644"/>
                  <a:gd name="T52" fmla="*/ 66675 w 526"/>
                  <a:gd name="T53" fmla="*/ 1022350 h 644"/>
                  <a:gd name="T54" fmla="*/ 107950 w 526"/>
                  <a:gd name="T55" fmla="*/ 1003300 h 644"/>
                  <a:gd name="T56" fmla="*/ 180975 w 526"/>
                  <a:gd name="T57" fmla="*/ 914400 h 644"/>
                  <a:gd name="T58" fmla="*/ 209550 w 526"/>
                  <a:gd name="T59" fmla="*/ 806450 h 644"/>
                  <a:gd name="T60" fmla="*/ 200025 w 526"/>
                  <a:gd name="T61" fmla="*/ 641350 h 644"/>
                  <a:gd name="T62" fmla="*/ 177800 w 526"/>
                  <a:gd name="T63" fmla="*/ 533400 h 644"/>
                  <a:gd name="T64" fmla="*/ 158750 w 526"/>
                  <a:gd name="T65" fmla="*/ 485775 h 644"/>
                  <a:gd name="T66" fmla="*/ 155575 w 526"/>
                  <a:gd name="T67" fmla="*/ 454025 h 644"/>
                  <a:gd name="T68" fmla="*/ 190500 w 526"/>
                  <a:gd name="T69" fmla="*/ 412750 h 644"/>
                  <a:gd name="T70" fmla="*/ 231775 w 526"/>
                  <a:gd name="T71" fmla="*/ 403225 h 644"/>
                  <a:gd name="T72" fmla="*/ 241300 w 526"/>
                  <a:gd name="T73" fmla="*/ 415925 h 644"/>
                  <a:gd name="T74" fmla="*/ 244475 w 526"/>
                  <a:gd name="T75" fmla="*/ 457200 h 644"/>
                  <a:gd name="T76" fmla="*/ 266700 w 526"/>
                  <a:gd name="T77" fmla="*/ 546100 h 644"/>
                  <a:gd name="T78" fmla="*/ 320675 w 526"/>
                  <a:gd name="T79" fmla="*/ 603250 h 644"/>
                  <a:gd name="T80" fmla="*/ 355600 w 526"/>
                  <a:gd name="T81" fmla="*/ 612775 h 644"/>
                  <a:gd name="T82" fmla="*/ 384175 w 526"/>
                  <a:gd name="T83" fmla="*/ 615950 h 644"/>
                  <a:gd name="T84" fmla="*/ 387350 w 526"/>
                  <a:gd name="T85" fmla="*/ 673100 h 644"/>
                  <a:gd name="T86" fmla="*/ 393700 w 526"/>
                  <a:gd name="T87" fmla="*/ 704850 h 644"/>
                  <a:gd name="T88" fmla="*/ 460375 w 526"/>
                  <a:gd name="T89" fmla="*/ 717550 h 644"/>
                  <a:gd name="T90" fmla="*/ 488950 w 526"/>
                  <a:gd name="T91" fmla="*/ 730250 h 644"/>
                  <a:gd name="T92" fmla="*/ 466725 w 526"/>
                  <a:gd name="T93" fmla="*/ 838200 h 644"/>
                  <a:gd name="T94" fmla="*/ 546100 w 526"/>
                  <a:gd name="T95" fmla="*/ 895350 h 644"/>
                  <a:gd name="T96" fmla="*/ 565150 w 526"/>
                  <a:gd name="T97" fmla="*/ 885825 h 644"/>
                  <a:gd name="T98" fmla="*/ 631825 w 526"/>
                  <a:gd name="T99" fmla="*/ 730250 h 644"/>
                  <a:gd name="T100" fmla="*/ 695325 w 526"/>
                  <a:gd name="T101" fmla="*/ 647700 h 644"/>
                  <a:gd name="T102" fmla="*/ 736600 w 526"/>
                  <a:gd name="T103" fmla="*/ 631825 h 644"/>
                  <a:gd name="T104" fmla="*/ 796925 w 526"/>
                  <a:gd name="T105" fmla="*/ 625475 h 644"/>
                  <a:gd name="T106" fmla="*/ 819150 w 526"/>
                  <a:gd name="T107" fmla="*/ 571500 h 644"/>
                  <a:gd name="T108" fmla="*/ 815975 w 526"/>
                  <a:gd name="T109" fmla="*/ 530225 h 644"/>
                  <a:gd name="T110" fmla="*/ 815975 w 526"/>
                  <a:gd name="T111" fmla="*/ 492125 h 644"/>
                  <a:gd name="T112" fmla="*/ 822325 w 526"/>
                  <a:gd name="T113" fmla="*/ 460375 h 644"/>
                  <a:gd name="T114" fmla="*/ 812800 w 526"/>
                  <a:gd name="T115" fmla="*/ 428625 h 644"/>
                  <a:gd name="T116" fmla="*/ 835025 w 526"/>
                  <a:gd name="T117" fmla="*/ 390525 h 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6"/>
                  <a:gd name="T178" fmla="*/ 0 h 644"/>
                  <a:gd name="T179" fmla="*/ 526 w 526"/>
                  <a:gd name="T180" fmla="*/ 644 h 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6" h="644">
                    <a:moveTo>
                      <a:pt x="526" y="246"/>
                    </a:moveTo>
                    <a:lnTo>
                      <a:pt x="526" y="246"/>
                    </a:lnTo>
                    <a:lnTo>
                      <a:pt x="504" y="218"/>
                    </a:lnTo>
                    <a:lnTo>
                      <a:pt x="494" y="204"/>
                    </a:lnTo>
                    <a:lnTo>
                      <a:pt x="484" y="190"/>
                    </a:lnTo>
                    <a:lnTo>
                      <a:pt x="482" y="184"/>
                    </a:lnTo>
                    <a:lnTo>
                      <a:pt x="482" y="174"/>
                    </a:lnTo>
                    <a:lnTo>
                      <a:pt x="482" y="156"/>
                    </a:lnTo>
                    <a:lnTo>
                      <a:pt x="482" y="142"/>
                    </a:lnTo>
                    <a:lnTo>
                      <a:pt x="480" y="134"/>
                    </a:lnTo>
                    <a:lnTo>
                      <a:pt x="476" y="126"/>
                    </a:lnTo>
                    <a:lnTo>
                      <a:pt x="452" y="90"/>
                    </a:lnTo>
                    <a:lnTo>
                      <a:pt x="444" y="76"/>
                    </a:lnTo>
                    <a:lnTo>
                      <a:pt x="442" y="70"/>
                    </a:lnTo>
                    <a:lnTo>
                      <a:pt x="438" y="64"/>
                    </a:lnTo>
                    <a:lnTo>
                      <a:pt x="432" y="60"/>
                    </a:lnTo>
                    <a:lnTo>
                      <a:pt x="428" y="54"/>
                    </a:lnTo>
                    <a:lnTo>
                      <a:pt x="422" y="40"/>
                    </a:lnTo>
                    <a:lnTo>
                      <a:pt x="414" y="24"/>
                    </a:lnTo>
                    <a:lnTo>
                      <a:pt x="410" y="18"/>
                    </a:lnTo>
                    <a:lnTo>
                      <a:pt x="402" y="12"/>
                    </a:lnTo>
                    <a:lnTo>
                      <a:pt x="394" y="6"/>
                    </a:lnTo>
                    <a:lnTo>
                      <a:pt x="386" y="4"/>
                    </a:lnTo>
                    <a:lnTo>
                      <a:pt x="368" y="0"/>
                    </a:lnTo>
                    <a:lnTo>
                      <a:pt x="348" y="0"/>
                    </a:lnTo>
                    <a:lnTo>
                      <a:pt x="330" y="2"/>
                    </a:lnTo>
                    <a:lnTo>
                      <a:pt x="302" y="2"/>
                    </a:lnTo>
                    <a:lnTo>
                      <a:pt x="288" y="6"/>
                    </a:lnTo>
                    <a:lnTo>
                      <a:pt x="270" y="12"/>
                    </a:lnTo>
                    <a:lnTo>
                      <a:pt x="252" y="18"/>
                    </a:lnTo>
                    <a:lnTo>
                      <a:pt x="240" y="22"/>
                    </a:lnTo>
                    <a:lnTo>
                      <a:pt x="204" y="48"/>
                    </a:lnTo>
                    <a:lnTo>
                      <a:pt x="186" y="62"/>
                    </a:lnTo>
                    <a:lnTo>
                      <a:pt x="176" y="72"/>
                    </a:lnTo>
                    <a:lnTo>
                      <a:pt x="164" y="104"/>
                    </a:lnTo>
                    <a:lnTo>
                      <a:pt x="162" y="112"/>
                    </a:lnTo>
                    <a:lnTo>
                      <a:pt x="160" y="120"/>
                    </a:lnTo>
                    <a:lnTo>
                      <a:pt x="162" y="136"/>
                    </a:lnTo>
                    <a:lnTo>
                      <a:pt x="160" y="144"/>
                    </a:lnTo>
                    <a:lnTo>
                      <a:pt x="158" y="154"/>
                    </a:lnTo>
                    <a:lnTo>
                      <a:pt x="152" y="170"/>
                    </a:lnTo>
                    <a:lnTo>
                      <a:pt x="152" y="186"/>
                    </a:lnTo>
                    <a:lnTo>
                      <a:pt x="150" y="196"/>
                    </a:lnTo>
                    <a:lnTo>
                      <a:pt x="146" y="202"/>
                    </a:lnTo>
                    <a:lnTo>
                      <a:pt x="142" y="206"/>
                    </a:lnTo>
                    <a:lnTo>
                      <a:pt x="136" y="206"/>
                    </a:lnTo>
                    <a:lnTo>
                      <a:pt x="126" y="208"/>
                    </a:lnTo>
                    <a:lnTo>
                      <a:pt x="104" y="206"/>
                    </a:lnTo>
                    <a:lnTo>
                      <a:pt x="96" y="208"/>
                    </a:lnTo>
                    <a:lnTo>
                      <a:pt x="90" y="210"/>
                    </a:lnTo>
                    <a:lnTo>
                      <a:pt x="74" y="218"/>
                    </a:lnTo>
                    <a:lnTo>
                      <a:pt x="48" y="238"/>
                    </a:lnTo>
                    <a:lnTo>
                      <a:pt x="42" y="244"/>
                    </a:lnTo>
                    <a:lnTo>
                      <a:pt x="38" y="248"/>
                    </a:lnTo>
                    <a:lnTo>
                      <a:pt x="30" y="262"/>
                    </a:lnTo>
                    <a:lnTo>
                      <a:pt x="26" y="276"/>
                    </a:lnTo>
                    <a:lnTo>
                      <a:pt x="22" y="292"/>
                    </a:lnTo>
                    <a:lnTo>
                      <a:pt x="18" y="332"/>
                    </a:lnTo>
                    <a:lnTo>
                      <a:pt x="16" y="372"/>
                    </a:lnTo>
                    <a:lnTo>
                      <a:pt x="18" y="388"/>
                    </a:lnTo>
                    <a:lnTo>
                      <a:pt x="20" y="404"/>
                    </a:lnTo>
                    <a:lnTo>
                      <a:pt x="24" y="420"/>
                    </a:lnTo>
                    <a:lnTo>
                      <a:pt x="30" y="436"/>
                    </a:lnTo>
                    <a:lnTo>
                      <a:pt x="52" y="510"/>
                    </a:lnTo>
                    <a:lnTo>
                      <a:pt x="56" y="526"/>
                    </a:lnTo>
                    <a:lnTo>
                      <a:pt x="60" y="542"/>
                    </a:lnTo>
                    <a:lnTo>
                      <a:pt x="62" y="560"/>
                    </a:lnTo>
                    <a:lnTo>
                      <a:pt x="60" y="576"/>
                    </a:lnTo>
                    <a:lnTo>
                      <a:pt x="58" y="584"/>
                    </a:lnTo>
                    <a:lnTo>
                      <a:pt x="52" y="594"/>
                    </a:lnTo>
                    <a:lnTo>
                      <a:pt x="46" y="604"/>
                    </a:lnTo>
                    <a:lnTo>
                      <a:pt x="38" y="612"/>
                    </a:lnTo>
                    <a:lnTo>
                      <a:pt x="30" y="620"/>
                    </a:lnTo>
                    <a:lnTo>
                      <a:pt x="20" y="626"/>
                    </a:lnTo>
                    <a:lnTo>
                      <a:pt x="10" y="630"/>
                    </a:lnTo>
                    <a:lnTo>
                      <a:pt x="0" y="632"/>
                    </a:lnTo>
                    <a:lnTo>
                      <a:pt x="4" y="632"/>
                    </a:lnTo>
                    <a:lnTo>
                      <a:pt x="8" y="634"/>
                    </a:lnTo>
                    <a:lnTo>
                      <a:pt x="16" y="638"/>
                    </a:lnTo>
                    <a:lnTo>
                      <a:pt x="24" y="642"/>
                    </a:lnTo>
                    <a:lnTo>
                      <a:pt x="32" y="642"/>
                    </a:lnTo>
                    <a:lnTo>
                      <a:pt x="42" y="644"/>
                    </a:lnTo>
                    <a:lnTo>
                      <a:pt x="52" y="642"/>
                    </a:lnTo>
                    <a:lnTo>
                      <a:pt x="60" y="638"/>
                    </a:lnTo>
                    <a:lnTo>
                      <a:pt x="68" y="632"/>
                    </a:lnTo>
                    <a:lnTo>
                      <a:pt x="80" y="620"/>
                    </a:lnTo>
                    <a:lnTo>
                      <a:pt x="92" y="606"/>
                    </a:lnTo>
                    <a:lnTo>
                      <a:pt x="114" y="576"/>
                    </a:lnTo>
                    <a:lnTo>
                      <a:pt x="122" y="562"/>
                    </a:lnTo>
                    <a:lnTo>
                      <a:pt x="126" y="544"/>
                    </a:lnTo>
                    <a:lnTo>
                      <a:pt x="130" y="528"/>
                    </a:lnTo>
                    <a:lnTo>
                      <a:pt x="132" y="508"/>
                    </a:lnTo>
                    <a:lnTo>
                      <a:pt x="130" y="472"/>
                    </a:lnTo>
                    <a:lnTo>
                      <a:pt x="128" y="436"/>
                    </a:lnTo>
                    <a:lnTo>
                      <a:pt x="126" y="404"/>
                    </a:lnTo>
                    <a:lnTo>
                      <a:pt x="120" y="372"/>
                    </a:lnTo>
                    <a:lnTo>
                      <a:pt x="118" y="354"/>
                    </a:lnTo>
                    <a:lnTo>
                      <a:pt x="112" y="336"/>
                    </a:lnTo>
                    <a:lnTo>
                      <a:pt x="106" y="322"/>
                    </a:lnTo>
                    <a:lnTo>
                      <a:pt x="102" y="314"/>
                    </a:lnTo>
                    <a:lnTo>
                      <a:pt x="100" y="306"/>
                    </a:lnTo>
                    <a:lnTo>
                      <a:pt x="100" y="298"/>
                    </a:lnTo>
                    <a:lnTo>
                      <a:pt x="98" y="292"/>
                    </a:lnTo>
                    <a:lnTo>
                      <a:pt x="98" y="286"/>
                    </a:lnTo>
                    <a:lnTo>
                      <a:pt x="102" y="278"/>
                    </a:lnTo>
                    <a:lnTo>
                      <a:pt x="114" y="266"/>
                    </a:lnTo>
                    <a:lnTo>
                      <a:pt x="120" y="260"/>
                    </a:lnTo>
                    <a:lnTo>
                      <a:pt x="128" y="256"/>
                    </a:lnTo>
                    <a:lnTo>
                      <a:pt x="136" y="254"/>
                    </a:lnTo>
                    <a:lnTo>
                      <a:pt x="146" y="254"/>
                    </a:lnTo>
                    <a:lnTo>
                      <a:pt x="148" y="254"/>
                    </a:lnTo>
                    <a:lnTo>
                      <a:pt x="150" y="256"/>
                    </a:lnTo>
                    <a:lnTo>
                      <a:pt x="152" y="262"/>
                    </a:lnTo>
                    <a:lnTo>
                      <a:pt x="154" y="270"/>
                    </a:lnTo>
                    <a:lnTo>
                      <a:pt x="154" y="280"/>
                    </a:lnTo>
                    <a:lnTo>
                      <a:pt x="154" y="288"/>
                    </a:lnTo>
                    <a:lnTo>
                      <a:pt x="156" y="296"/>
                    </a:lnTo>
                    <a:lnTo>
                      <a:pt x="160" y="322"/>
                    </a:lnTo>
                    <a:lnTo>
                      <a:pt x="168" y="344"/>
                    </a:lnTo>
                    <a:lnTo>
                      <a:pt x="174" y="356"/>
                    </a:lnTo>
                    <a:lnTo>
                      <a:pt x="184" y="364"/>
                    </a:lnTo>
                    <a:lnTo>
                      <a:pt x="202" y="380"/>
                    </a:lnTo>
                    <a:lnTo>
                      <a:pt x="206" y="382"/>
                    </a:lnTo>
                    <a:lnTo>
                      <a:pt x="212" y="384"/>
                    </a:lnTo>
                    <a:lnTo>
                      <a:pt x="224" y="386"/>
                    </a:lnTo>
                    <a:lnTo>
                      <a:pt x="236" y="386"/>
                    </a:lnTo>
                    <a:lnTo>
                      <a:pt x="240" y="386"/>
                    </a:lnTo>
                    <a:lnTo>
                      <a:pt x="242" y="388"/>
                    </a:lnTo>
                    <a:lnTo>
                      <a:pt x="244" y="394"/>
                    </a:lnTo>
                    <a:lnTo>
                      <a:pt x="246" y="400"/>
                    </a:lnTo>
                    <a:lnTo>
                      <a:pt x="244" y="412"/>
                    </a:lnTo>
                    <a:lnTo>
                      <a:pt x="244" y="424"/>
                    </a:lnTo>
                    <a:lnTo>
                      <a:pt x="244" y="430"/>
                    </a:lnTo>
                    <a:lnTo>
                      <a:pt x="246" y="436"/>
                    </a:lnTo>
                    <a:lnTo>
                      <a:pt x="248" y="444"/>
                    </a:lnTo>
                    <a:lnTo>
                      <a:pt x="252" y="446"/>
                    </a:lnTo>
                    <a:lnTo>
                      <a:pt x="256" y="448"/>
                    </a:lnTo>
                    <a:lnTo>
                      <a:pt x="290" y="452"/>
                    </a:lnTo>
                    <a:lnTo>
                      <a:pt x="302" y="454"/>
                    </a:lnTo>
                    <a:lnTo>
                      <a:pt x="306" y="458"/>
                    </a:lnTo>
                    <a:lnTo>
                      <a:pt x="308" y="460"/>
                    </a:lnTo>
                    <a:lnTo>
                      <a:pt x="308" y="464"/>
                    </a:lnTo>
                    <a:lnTo>
                      <a:pt x="306" y="476"/>
                    </a:lnTo>
                    <a:lnTo>
                      <a:pt x="294" y="528"/>
                    </a:lnTo>
                    <a:lnTo>
                      <a:pt x="282" y="580"/>
                    </a:lnTo>
                    <a:lnTo>
                      <a:pt x="344" y="564"/>
                    </a:lnTo>
                    <a:lnTo>
                      <a:pt x="352" y="562"/>
                    </a:lnTo>
                    <a:lnTo>
                      <a:pt x="354" y="562"/>
                    </a:lnTo>
                    <a:lnTo>
                      <a:pt x="356" y="558"/>
                    </a:lnTo>
                    <a:lnTo>
                      <a:pt x="372" y="522"/>
                    </a:lnTo>
                    <a:lnTo>
                      <a:pt x="384" y="492"/>
                    </a:lnTo>
                    <a:lnTo>
                      <a:pt x="398" y="460"/>
                    </a:lnTo>
                    <a:lnTo>
                      <a:pt x="406" y="446"/>
                    </a:lnTo>
                    <a:lnTo>
                      <a:pt x="416" y="432"/>
                    </a:lnTo>
                    <a:lnTo>
                      <a:pt x="426" y="420"/>
                    </a:lnTo>
                    <a:lnTo>
                      <a:pt x="438" y="408"/>
                    </a:lnTo>
                    <a:lnTo>
                      <a:pt x="444" y="404"/>
                    </a:lnTo>
                    <a:lnTo>
                      <a:pt x="450" y="402"/>
                    </a:lnTo>
                    <a:lnTo>
                      <a:pt x="464" y="398"/>
                    </a:lnTo>
                    <a:lnTo>
                      <a:pt x="480" y="396"/>
                    </a:lnTo>
                    <a:lnTo>
                      <a:pt x="494" y="396"/>
                    </a:lnTo>
                    <a:lnTo>
                      <a:pt x="502" y="394"/>
                    </a:lnTo>
                    <a:lnTo>
                      <a:pt x="508" y="390"/>
                    </a:lnTo>
                    <a:lnTo>
                      <a:pt x="512" y="384"/>
                    </a:lnTo>
                    <a:lnTo>
                      <a:pt x="514" y="376"/>
                    </a:lnTo>
                    <a:lnTo>
                      <a:pt x="516" y="360"/>
                    </a:lnTo>
                    <a:lnTo>
                      <a:pt x="514" y="344"/>
                    </a:lnTo>
                    <a:lnTo>
                      <a:pt x="514" y="334"/>
                    </a:lnTo>
                    <a:lnTo>
                      <a:pt x="514" y="324"/>
                    </a:lnTo>
                    <a:lnTo>
                      <a:pt x="514" y="310"/>
                    </a:lnTo>
                    <a:lnTo>
                      <a:pt x="516" y="302"/>
                    </a:lnTo>
                    <a:lnTo>
                      <a:pt x="518" y="294"/>
                    </a:lnTo>
                    <a:lnTo>
                      <a:pt x="518" y="290"/>
                    </a:lnTo>
                    <a:lnTo>
                      <a:pt x="514" y="282"/>
                    </a:lnTo>
                    <a:lnTo>
                      <a:pt x="512" y="274"/>
                    </a:lnTo>
                    <a:lnTo>
                      <a:pt x="512" y="272"/>
                    </a:lnTo>
                    <a:lnTo>
                      <a:pt x="512" y="270"/>
                    </a:lnTo>
                    <a:lnTo>
                      <a:pt x="522" y="258"/>
                    </a:lnTo>
                    <a:lnTo>
                      <a:pt x="526" y="252"/>
                    </a:lnTo>
                    <a:lnTo>
                      <a:pt x="526" y="246"/>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54" name="Freeform 86"/>
              <p:cNvSpPr>
                <a:spLocks/>
              </p:cNvSpPr>
              <p:nvPr/>
            </p:nvSpPr>
            <p:spPr bwMode="auto">
              <a:xfrm>
                <a:off x="6562725" y="2008473"/>
                <a:ext cx="835562" cy="1022820"/>
              </a:xfrm>
              <a:custGeom>
                <a:avLst/>
                <a:gdLst>
                  <a:gd name="T0" fmla="*/ 784225 w 526"/>
                  <a:gd name="T1" fmla="*/ 323850 h 644"/>
                  <a:gd name="T2" fmla="*/ 765175 w 526"/>
                  <a:gd name="T3" fmla="*/ 276225 h 644"/>
                  <a:gd name="T4" fmla="*/ 762000 w 526"/>
                  <a:gd name="T5" fmla="*/ 212725 h 644"/>
                  <a:gd name="T6" fmla="*/ 717550 w 526"/>
                  <a:gd name="T7" fmla="*/ 142875 h 644"/>
                  <a:gd name="T8" fmla="*/ 695325 w 526"/>
                  <a:gd name="T9" fmla="*/ 101600 h 644"/>
                  <a:gd name="T10" fmla="*/ 669925 w 526"/>
                  <a:gd name="T11" fmla="*/ 63500 h 644"/>
                  <a:gd name="T12" fmla="*/ 638175 w 526"/>
                  <a:gd name="T13" fmla="*/ 19050 h 644"/>
                  <a:gd name="T14" fmla="*/ 552450 w 526"/>
                  <a:gd name="T15" fmla="*/ 0 h 644"/>
                  <a:gd name="T16" fmla="*/ 479425 w 526"/>
                  <a:gd name="T17" fmla="*/ 3175 h 644"/>
                  <a:gd name="T18" fmla="*/ 381000 w 526"/>
                  <a:gd name="T19" fmla="*/ 34925 h 644"/>
                  <a:gd name="T20" fmla="*/ 279400 w 526"/>
                  <a:gd name="T21" fmla="*/ 114300 h 644"/>
                  <a:gd name="T22" fmla="*/ 257175 w 526"/>
                  <a:gd name="T23" fmla="*/ 177800 h 644"/>
                  <a:gd name="T24" fmla="*/ 254000 w 526"/>
                  <a:gd name="T25" fmla="*/ 228600 h 644"/>
                  <a:gd name="T26" fmla="*/ 241300 w 526"/>
                  <a:gd name="T27" fmla="*/ 295275 h 644"/>
                  <a:gd name="T28" fmla="*/ 225425 w 526"/>
                  <a:gd name="T29" fmla="*/ 327025 h 644"/>
                  <a:gd name="T30" fmla="*/ 165100 w 526"/>
                  <a:gd name="T31" fmla="*/ 327025 h 644"/>
                  <a:gd name="T32" fmla="*/ 76200 w 526"/>
                  <a:gd name="T33" fmla="*/ 377825 h 644"/>
                  <a:gd name="T34" fmla="*/ 47625 w 526"/>
                  <a:gd name="T35" fmla="*/ 415925 h 644"/>
                  <a:gd name="T36" fmla="*/ 28575 w 526"/>
                  <a:gd name="T37" fmla="*/ 527050 h 644"/>
                  <a:gd name="T38" fmla="*/ 31750 w 526"/>
                  <a:gd name="T39" fmla="*/ 641350 h 644"/>
                  <a:gd name="T40" fmla="*/ 47625 w 526"/>
                  <a:gd name="T41" fmla="*/ 692150 h 644"/>
                  <a:gd name="T42" fmla="*/ 95250 w 526"/>
                  <a:gd name="T43" fmla="*/ 860425 h 644"/>
                  <a:gd name="T44" fmla="*/ 92075 w 526"/>
                  <a:gd name="T45" fmla="*/ 927100 h 644"/>
                  <a:gd name="T46" fmla="*/ 47625 w 526"/>
                  <a:gd name="T47" fmla="*/ 984250 h 644"/>
                  <a:gd name="T48" fmla="*/ 0 w 526"/>
                  <a:gd name="T49" fmla="*/ 1003300 h 644"/>
                  <a:gd name="T50" fmla="*/ 25400 w 526"/>
                  <a:gd name="T51" fmla="*/ 1012825 h 644"/>
                  <a:gd name="T52" fmla="*/ 66675 w 526"/>
                  <a:gd name="T53" fmla="*/ 1022350 h 644"/>
                  <a:gd name="T54" fmla="*/ 107950 w 526"/>
                  <a:gd name="T55" fmla="*/ 1003300 h 644"/>
                  <a:gd name="T56" fmla="*/ 180975 w 526"/>
                  <a:gd name="T57" fmla="*/ 914400 h 644"/>
                  <a:gd name="T58" fmla="*/ 209550 w 526"/>
                  <a:gd name="T59" fmla="*/ 806450 h 644"/>
                  <a:gd name="T60" fmla="*/ 200025 w 526"/>
                  <a:gd name="T61" fmla="*/ 641350 h 644"/>
                  <a:gd name="T62" fmla="*/ 177800 w 526"/>
                  <a:gd name="T63" fmla="*/ 533400 h 644"/>
                  <a:gd name="T64" fmla="*/ 158750 w 526"/>
                  <a:gd name="T65" fmla="*/ 485775 h 644"/>
                  <a:gd name="T66" fmla="*/ 155575 w 526"/>
                  <a:gd name="T67" fmla="*/ 454025 h 644"/>
                  <a:gd name="T68" fmla="*/ 190500 w 526"/>
                  <a:gd name="T69" fmla="*/ 412750 h 644"/>
                  <a:gd name="T70" fmla="*/ 231775 w 526"/>
                  <a:gd name="T71" fmla="*/ 403225 h 644"/>
                  <a:gd name="T72" fmla="*/ 241300 w 526"/>
                  <a:gd name="T73" fmla="*/ 415925 h 644"/>
                  <a:gd name="T74" fmla="*/ 244475 w 526"/>
                  <a:gd name="T75" fmla="*/ 457200 h 644"/>
                  <a:gd name="T76" fmla="*/ 266700 w 526"/>
                  <a:gd name="T77" fmla="*/ 546100 h 644"/>
                  <a:gd name="T78" fmla="*/ 320675 w 526"/>
                  <a:gd name="T79" fmla="*/ 603250 h 644"/>
                  <a:gd name="T80" fmla="*/ 355600 w 526"/>
                  <a:gd name="T81" fmla="*/ 612775 h 644"/>
                  <a:gd name="T82" fmla="*/ 384175 w 526"/>
                  <a:gd name="T83" fmla="*/ 615950 h 644"/>
                  <a:gd name="T84" fmla="*/ 387350 w 526"/>
                  <a:gd name="T85" fmla="*/ 673100 h 644"/>
                  <a:gd name="T86" fmla="*/ 393700 w 526"/>
                  <a:gd name="T87" fmla="*/ 704850 h 644"/>
                  <a:gd name="T88" fmla="*/ 460375 w 526"/>
                  <a:gd name="T89" fmla="*/ 717550 h 644"/>
                  <a:gd name="T90" fmla="*/ 488950 w 526"/>
                  <a:gd name="T91" fmla="*/ 730250 h 644"/>
                  <a:gd name="T92" fmla="*/ 466725 w 526"/>
                  <a:gd name="T93" fmla="*/ 838200 h 644"/>
                  <a:gd name="T94" fmla="*/ 546100 w 526"/>
                  <a:gd name="T95" fmla="*/ 895350 h 644"/>
                  <a:gd name="T96" fmla="*/ 565150 w 526"/>
                  <a:gd name="T97" fmla="*/ 885825 h 644"/>
                  <a:gd name="T98" fmla="*/ 631825 w 526"/>
                  <a:gd name="T99" fmla="*/ 730250 h 644"/>
                  <a:gd name="T100" fmla="*/ 695325 w 526"/>
                  <a:gd name="T101" fmla="*/ 647700 h 644"/>
                  <a:gd name="T102" fmla="*/ 736600 w 526"/>
                  <a:gd name="T103" fmla="*/ 631825 h 644"/>
                  <a:gd name="T104" fmla="*/ 796925 w 526"/>
                  <a:gd name="T105" fmla="*/ 625475 h 644"/>
                  <a:gd name="T106" fmla="*/ 819150 w 526"/>
                  <a:gd name="T107" fmla="*/ 571500 h 644"/>
                  <a:gd name="T108" fmla="*/ 815975 w 526"/>
                  <a:gd name="T109" fmla="*/ 530225 h 644"/>
                  <a:gd name="T110" fmla="*/ 815975 w 526"/>
                  <a:gd name="T111" fmla="*/ 492125 h 644"/>
                  <a:gd name="T112" fmla="*/ 822325 w 526"/>
                  <a:gd name="T113" fmla="*/ 460375 h 644"/>
                  <a:gd name="T114" fmla="*/ 812800 w 526"/>
                  <a:gd name="T115" fmla="*/ 428625 h 644"/>
                  <a:gd name="T116" fmla="*/ 835025 w 526"/>
                  <a:gd name="T117" fmla="*/ 390525 h 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6"/>
                  <a:gd name="T178" fmla="*/ 0 h 644"/>
                  <a:gd name="T179" fmla="*/ 526 w 526"/>
                  <a:gd name="T180" fmla="*/ 644 h 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6" h="644">
                    <a:moveTo>
                      <a:pt x="526" y="246"/>
                    </a:moveTo>
                    <a:lnTo>
                      <a:pt x="526" y="246"/>
                    </a:lnTo>
                    <a:lnTo>
                      <a:pt x="504" y="218"/>
                    </a:lnTo>
                    <a:lnTo>
                      <a:pt x="494" y="204"/>
                    </a:lnTo>
                    <a:lnTo>
                      <a:pt x="484" y="190"/>
                    </a:lnTo>
                    <a:lnTo>
                      <a:pt x="482" y="184"/>
                    </a:lnTo>
                    <a:lnTo>
                      <a:pt x="482" y="174"/>
                    </a:lnTo>
                    <a:lnTo>
                      <a:pt x="482" y="156"/>
                    </a:lnTo>
                    <a:lnTo>
                      <a:pt x="482" y="142"/>
                    </a:lnTo>
                    <a:lnTo>
                      <a:pt x="480" y="134"/>
                    </a:lnTo>
                    <a:lnTo>
                      <a:pt x="476" y="126"/>
                    </a:lnTo>
                    <a:lnTo>
                      <a:pt x="452" y="90"/>
                    </a:lnTo>
                    <a:lnTo>
                      <a:pt x="444" y="76"/>
                    </a:lnTo>
                    <a:lnTo>
                      <a:pt x="442" y="70"/>
                    </a:lnTo>
                    <a:lnTo>
                      <a:pt x="438" y="64"/>
                    </a:lnTo>
                    <a:lnTo>
                      <a:pt x="432" y="60"/>
                    </a:lnTo>
                    <a:lnTo>
                      <a:pt x="428" y="54"/>
                    </a:lnTo>
                    <a:lnTo>
                      <a:pt x="422" y="40"/>
                    </a:lnTo>
                    <a:lnTo>
                      <a:pt x="414" y="24"/>
                    </a:lnTo>
                    <a:lnTo>
                      <a:pt x="410" y="18"/>
                    </a:lnTo>
                    <a:lnTo>
                      <a:pt x="402" y="12"/>
                    </a:lnTo>
                    <a:lnTo>
                      <a:pt x="394" y="6"/>
                    </a:lnTo>
                    <a:lnTo>
                      <a:pt x="386" y="4"/>
                    </a:lnTo>
                    <a:lnTo>
                      <a:pt x="368" y="0"/>
                    </a:lnTo>
                    <a:lnTo>
                      <a:pt x="348" y="0"/>
                    </a:lnTo>
                    <a:lnTo>
                      <a:pt x="330" y="2"/>
                    </a:lnTo>
                    <a:lnTo>
                      <a:pt x="302" y="2"/>
                    </a:lnTo>
                    <a:lnTo>
                      <a:pt x="288" y="6"/>
                    </a:lnTo>
                    <a:lnTo>
                      <a:pt x="270" y="12"/>
                    </a:lnTo>
                    <a:lnTo>
                      <a:pt x="252" y="18"/>
                    </a:lnTo>
                    <a:lnTo>
                      <a:pt x="240" y="22"/>
                    </a:lnTo>
                    <a:lnTo>
                      <a:pt x="204" y="48"/>
                    </a:lnTo>
                    <a:lnTo>
                      <a:pt x="186" y="62"/>
                    </a:lnTo>
                    <a:lnTo>
                      <a:pt x="176" y="72"/>
                    </a:lnTo>
                    <a:lnTo>
                      <a:pt x="164" y="104"/>
                    </a:lnTo>
                    <a:lnTo>
                      <a:pt x="162" y="112"/>
                    </a:lnTo>
                    <a:lnTo>
                      <a:pt x="160" y="120"/>
                    </a:lnTo>
                    <a:lnTo>
                      <a:pt x="162" y="136"/>
                    </a:lnTo>
                    <a:lnTo>
                      <a:pt x="160" y="144"/>
                    </a:lnTo>
                    <a:lnTo>
                      <a:pt x="158" y="154"/>
                    </a:lnTo>
                    <a:lnTo>
                      <a:pt x="152" y="170"/>
                    </a:lnTo>
                    <a:lnTo>
                      <a:pt x="152" y="186"/>
                    </a:lnTo>
                    <a:lnTo>
                      <a:pt x="150" y="196"/>
                    </a:lnTo>
                    <a:lnTo>
                      <a:pt x="146" y="202"/>
                    </a:lnTo>
                    <a:lnTo>
                      <a:pt x="142" y="206"/>
                    </a:lnTo>
                    <a:lnTo>
                      <a:pt x="136" y="206"/>
                    </a:lnTo>
                    <a:lnTo>
                      <a:pt x="126" y="208"/>
                    </a:lnTo>
                    <a:lnTo>
                      <a:pt x="104" y="206"/>
                    </a:lnTo>
                    <a:lnTo>
                      <a:pt x="96" y="208"/>
                    </a:lnTo>
                    <a:lnTo>
                      <a:pt x="90" y="210"/>
                    </a:lnTo>
                    <a:lnTo>
                      <a:pt x="74" y="218"/>
                    </a:lnTo>
                    <a:lnTo>
                      <a:pt x="48" y="238"/>
                    </a:lnTo>
                    <a:lnTo>
                      <a:pt x="42" y="244"/>
                    </a:lnTo>
                    <a:lnTo>
                      <a:pt x="38" y="248"/>
                    </a:lnTo>
                    <a:lnTo>
                      <a:pt x="30" y="262"/>
                    </a:lnTo>
                    <a:lnTo>
                      <a:pt x="26" y="276"/>
                    </a:lnTo>
                    <a:lnTo>
                      <a:pt x="22" y="292"/>
                    </a:lnTo>
                    <a:lnTo>
                      <a:pt x="18" y="332"/>
                    </a:lnTo>
                    <a:lnTo>
                      <a:pt x="16" y="372"/>
                    </a:lnTo>
                    <a:lnTo>
                      <a:pt x="18" y="388"/>
                    </a:lnTo>
                    <a:lnTo>
                      <a:pt x="20" y="404"/>
                    </a:lnTo>
                    <a:lnTo>
                      <a:pt x="24" y="420"/>
                    </a:lnTo>
                    <a:lnTo>
                      <a:pt x="30" y="436"/>
                    </a:lnTo>
                    <a:lnTo>
                      <a:pt x="52" y="510"/>
                    </a:lnTo>
                    <a:lnTo>
                      <a:pt x="56" y="526"/>
                    </a:lnTo>
                    <a:lnTo>
                      <a:pt x="60" y="542"/>
                    </a:lnTo>
                    <a:lnTo>
                      <a:pt x="62" y="560"/>
                    </a:lnTo>
                    <a:lnTo>
                      <a:pt x="60" y="576"/>
                    </a:lnTo>
                    <a:lnTo>
                      <a:pt x="58" y="584"/>
                    </a:lnTo>
                    <a:lnTo>
                      <a:pt x="52" y="594"/>
                    </a:lnTo>
                    <a:lnTo>
                      <a:pt x="46" y="604"/>
                    </a:lnTo>
                    <a:lnTo>
                      <a:pt x="38" y="612"/>
                    </a:lnTo>
                    <a:lnTo>
                      <a:pt x="30" y="620"/>
                    </a:lnTo>
                    <a:lnTo>
                      <a:pt x="20" y="626"/>
                    </a:lnTo>
                    <a:lnTo>
                      <a:pt x="10" y="630"/>
                    </a:lnTo>
                    <a:lnTo>
                      <a:pt x="0" y="632"/>
                    </a:lnTo>
                    <a:lnTo>
                      <a:pt x="4" y="632"/>
                    </a:lnTo>
                    <a:lnTo>
                      <a:pt x="8" y="634"/>
                    </a:lnTo>
                    <a:lnTo>
                      <a:pt x="16" y="638"/>
                    </a:lnTo>
                    <a:lnTo>
                      <a:pt x="24" y="642"/>
                    </a:lnTo>
                    <a:lnTo>
                      <a:pt x="32" y="642"/>
                    </a:lnTo>
                    <a:lnTo>
                      <a:pt x="42" y="644"/>
                    </a:lnTo>
                    <a:lnTo>
                      <a:pt x="52" y="642"/>
                    </a:lnTo>
                    <a:lnTo>
                      <a:pt x="60" y="638"/>
                    </a:lnTo>
                    <a:lnTo>
                      <a:pt x="68" y="632"/>
                    </a:lnTo>
                    <a:lnTo>
                      <a:pt x="80" y="620"/>
                    </a:lnTo>
                    <a:lnTo>
                      <a:pt x="92" y="606"/>
                    </a:lnTo>
                    <a:lnTo>
                      <a:pt x="114" y="576"/>
                    </a:lnTo>
                    <a:lnTo>
                      <a:pt x="122" y="562"/>
                    </a:lnTo>
                    <a:lnTo>
                      <a:pt x="126" y="544"/>
                    </a:lnTo>
                    <a:lnTo>
                      <a:pt x="130" y="528"/>
                    </a:lnTo>
                    <a:lnTo>
                      <a:pt x="132" y="508"/>
                    </a:lnTo>
                    <a:lnTo>
                      <a:pt x="130" y="472"/>
                    </a:lnTo>
                    <a:lnTo>
                      <a:pt x="128" y="436"/>
                    </a:lnTo>
                    <a:lnTo>
                      <a:pt x="126" y="404"/>
                    </a:lnTo>
                    <a:lnTo>
                      <a:pt x="120" y="372"/>
                    </a:lnTo>
                    <a:lnTo>
                      <a:pt x="118" y="354"/>
                    </a:lnTo>
                    <a:lnTo>
                      <a:pt x="112" y="336"/>
                    </a:lnTo>
                    <a:lnTo>
                      <a:pt x="106" y="322"/>
                    </a:lnTo>
                    <a:lnTo>
                      <a:pt x="102" y="314"/>
                    </a:lnTo>
                    <a:lnTo>
                      <a:pt x="100" y="306"/>
                    </a:lnTo>
                    <a:lnTo>
                      <a:pt x="100" y="298"/>
                    </a:lnTo>
                    <a:lnTo>
                      <a:pt x="98" y="292"/>
                    </a:lnTo>
                    <a:lnTo>
                      <a:pt x="98" y="286"/>
                    </a:lnTo>
                    <a:lnTo>
                      <a:pt x="102" y="278"/>
                    </a:lnTo>
                    <a:lnTo>
                      <a:pt x="114" y="266"/>
                    </a:lnTo>
                    <a:lnTo>
                      <a:pt x="120" y="260"/>
                    </a:lnTo>
                    <a:lnTo>
                      <a:pt x="128" y="256"/>
                    </a:lnTo>
                    <a:lnTo>
                      <a:pt x="136" y="254"/>
                    </a:lnTo>
                    <a:lnTo>
                      <a:pt x="146" y="254"/>
                    </a:lnTo>
                    <a:lnTo>
                      <a:pt x="148" y="254"/>
                    </a:lnTo>
                    <a:lnTo>
                      <a:pt x="150" y="256"/>
                    </a:lnTo>
                    <a:lnTo>
                      <a:pt x="152" y="262"/>
                    </a:lnTo>
                    <a:lnTo>
                      <a:pt x="154" y="270"/>
                    </a:lnTo>
                    <a:lnTo>
                      <a:pt x="154" y="280"/>
                    </a:lnTo>
                    <a:lnTo>
                      <a:pt x="154" y="288"/>
                    </a:lnTo>
                    <a:lnTo>
                      <a:pt x="156" y="296"/>
                    </a:lnTo>
                    <a:lnTo>
                      <a:pt x="160" y="322"/>
                    </a:lnTo>
                    <a:lnTo>
                      <a:pt x="168" y="344"/>
                    </a:lnTo>
                    <a:lnTo>
                      <a:pt x="174" y="356"/>
                    </a:lnTo>
                    <a:lnTo>
                      <a:pt x="184" y="364"/>
                    </a:lnTo>
                    <a:lnTo>
                      <a:pt x="202" y="380"/>
                    </a:lnTo>
                    <a:lnTo>
                      <a:pt x="206" y="382"/>
                    </a:lnTo>
                    <a:lnTo>
                      <a:pt x="212" y="384"/>
                    </a:lnTo>
                    <a:lnTo>
                      <a:pt x="224" y="386"/>
                    </a:lnTo>
                    <a:lnTo>
                      <a:pt x="236" y="386"/>
                    </a:lnTo>
                    <a:lnTo>
                      <a:pt x="240" y="386"/>
                    </a:lnTo>
                    <a:lnTo>
                      <a:pt x="242" y="388"/>
                    </a:lnTo>
                    <a:lnTo>
                      <a:pt x="244" y="394"/>
                    </a:lnTo>
                    <a:lnTo>
                      <a:pt x="246" y="400"/>
                    </a:lnTo>
                    <a:lnTo>
                      <a:pt x="244" y="412"/>
                    </a:lnTo>
                    <a:lnTo>
                      <a:pt x="244" y="424"/>
                    </a:lnTo>
                    <a:lnTo>
                      <a:pt x="244" y="430"/>
                    </a:lnTo>
                    <a:lnTo>
                      <a:pt x="246" y="436"/>
                    </a:lnTo>
                    <a:lnTo>
                      <a:pt x="248" y="444"/>
                    </a:lnTo>
                    <a:lnTo>
                      <a:pt x="252" y="446"/>
                    </a:lnTo>
                    <a:lnTo>
                      <a:pt x="256" y="448"/>
                    </a:lnTo>
                    <a:lnTo>
                      <a:pt x="290" y="452"/>
                    </a:lnTo>
                    <a:lnTo>
                      <a:pt x="302" y="454"/>
                    </a:lnTo>
                    <a:lnTo>
                      <a:pt x="306" y="458"/>
                    </a:lnTo>
                    <a:lnTo>
                      <a:pt x="308" y="460"/>
                    </a:lnTo>
                    <a:lnTo>
                      <a:pt x="308" y="464"/>
                    </a:lnTo>
                    <a:lnTo>
                      <a:pt x="306" y="476"/>
                    </a:lnTo>
                    <a:lnTo>
                      <a:pt x="294" y="528"/>
                    </a:lnTo>
                    <a:lnTo>
                      <a:pt x="282" y="580"/>
                    </a:lnTo>
                    <a:lnTo>
                      <a:pt x="344" y="564"/>
                    </a:lnTo>
                    <a:lnTo>
                      <a:pt x="352" y="562"/>
                    </a:lnTo>
                    <a:lnTo>
                      <a:pt x="354" y="562"/>
                    </a:lnTo>
                    <a:lnTo>
                      <a:pt x="356" y="558"/>
                    </a:lnTo>
                    <a:lnTo>
                      <a:pt x="372" y="522"/>
                    </a:lnTo>
                    <a:lnTo>
                      <a:pt x="384" y="492"/>
                    </a:lnTo>
                    <a:lnTo>
                      <a:pt x="398" y="460"/>
                    </a:lnTo>
                    <a:lnTo>
                      <a:pt x="406" y="446"/>
                    </a:lnTo>
                    <a:lnTo>
                      <a:pt x="416" y="432"/>
                    </a:lnTo>
                    <a:lnTo>
                      <a:pt x="426" y="420"/>
                    </a:lnTo>
                    <a:lnTo>
                      <a:pt x="438" y="408"/>
                    </a:lnTo>
                    <a:lnTo>
                      <a:pt x="444" y="404"/>
                    </a:lnTo>
                    <a:lnTo>
                      <a:pt x="450" y="402"/>
                    </a:lnTo>
                    <a:lnTo>
                      <a:pt x="464" y="398"/>
                    </a:lnTo>
                    <a:lnTo>
                      <a:pt x="480" y="396"/>
                    </a:lnTo>
                    <a:lnTo>
                      <a:pt x="494" y="396"/>
                    </a:lnTo>
                    <a:lnTo>
                      <a:pt x="502" y="394"/>
                    </a:lnTo>
                    <a:lnTo>
                      <a:pt x="508" y="390"/>
                    </a:lnTo>
                    <a:lnTo>
                      <a:pt x="512" y="384"/>
                    </a:lnTo>
                    <a:lnTo>
                      <a:pt x="514" y="376"/>
                    </a:lnTo>
                    <a:lnTo>
                      <a:pt x="516" y="360"/>
                    </a:lnTo>
                    <a:lnTo>
                      <a:pt x="514" y="344"/>
                    </a:lnTo>
                    <a:lnTo>
                      <a:pt x="514" y="334"/>
                    </a:lnTo>
                    <a:lnTo>
                      <a:pt x="514" y="324"/>
                    </a:lnTo>
                    <a:lnTo>
                      <a:pt x="514" y="310"/>
                    </a:lnTo>
                    <a:lnTo>
                      <a:pt x="516" y="302"/>
                    </a:lnTo>
                    <a:lnTo>
                      <a:pt x="518" y="294"/>
                    </a:lnTo>
                    <a:lnTo>
                      <a:pt x="518" y="290"/>
                    </a:lnTo>
                    <a:lnTo>
                      <a:pt x="514" y="282"/>
                    </a:lnTo>
                    <a:lnTo>
                      <a:pt x="512" y="274"/>
                    </a:lnTo>
                    <a:lnTo>
                      <a:pt x="512" y="272"/>
                    </a:lnTo>
                    <a:lnTo>
                      <a:pt x="512" y="270"/>
                    </a:lnTo>
                    <a:lnTo>
                      <a:pt x="522" y="258"/>
                    </a:lnTo>
                    <a:lnTo>
                      <a:pt x="526" y="252"/>
                    </a:lnTo>
                    <a:lnTo>
                      <a:pt x="526" y="246"/>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55" name="Freeform 87"/>
              <p:cNvSpPr>
                <a:spLocks/>
              </p:cNvSpPr>
              <p:nvPr/>
            </p:nvSpPr>
            <p:spPr bwMode="auto">
              <a:xfrm>
                <a:off x="9014802" y="2309304"/>
                <a:ext cx="573428" cy="962652"/>
              </a:xfrm>
              <a:custGeom>
                <a:avLst/>
                <a:gdLst>
                  <a:gd name="T0" fmla="*/ 530225 w 360"/>
                  <a:gd name="T1" fmla="*/ 0 h 606"/>
                  <a:gd name="T2" fmla="*/ 349250 w 360"/>
                  <a:gd name="T3" fmla="*/ 187325 h 606"/>
                  <a:gd name="T4" fmla="*/ 333375 w 360"/>
                  <a:gd name="T5" fmla="*/ 203200 h 606"/>
                  <a:gd name="T6" fmla="*/ 330200 w 360"/>
                  <a:gd name="T7" fmla="*/ 203200 h 606"/>
                  <a:gd name="T8" fmla="*/ 311150 w 360"/>
                  <a:gd name="T9" fmla="*/ 196850 h 606"/>
                  <a:gd name="T10" fmla="*/ 304800 w 360"/>
                  <a:gd name="T11" fmla="*/ 196850 h 606"/>
                  <a:gd name="T12" fmla="*/ 273050 w 360"/>
                  <a:gd name="T13" fmla="*/ 222250 h 606"/>
                  <a:gd name="T14" fmla="*/ 260350 w 360"/>
                  <a:gd name="T15" fmla="*/ 241300 h 606"/>
                  <a:gd name="T16" fmla="*/ 254000 w 360"/>
                  <a:gd name="T17" fmla="*/ 266700 h 606"/>
                  <a:gd name="T18" fmla="*/ 228600 w 360"/>
                  <a:gd name="T19" fmla="*/ 320675 h 606"/>
                  <a:gd name="T20" fmla="*/ 209550 w 360"/>
                  <a:gd name="T21" fmla="*/ 365125 h 606"/>
                  <a:gd name="T22" fmla="*/ 187325 w 360"/>
                  <a:gd name="T23" fmla="*/ 406400 h 606"/>
                  <a:gd name="T24" fmla="*/ 161925 w 360"/>
                  <a:gd name="T25" fmla="*/ 447675 h 606"/>
                  <a:gd name="T26" fmla="*/ 155575 w 360"/>
                  <a:gd name="T27" fmla="*/ 476250 h 606"/>
                  <a:gd name="T28" fmla="*/ 146050 w 360"/>
                  <a:gd name="T29" fmla="*/ 498475 h 606"/>
                  <a:gd name="T30" fmla="*/ 107950 w 360"/>
                  <a:gd name="T31" fmla="*/ 542925 h 606"/>
                  <a:gd name="T32" fmla="*/ 85725 w 360"/>
                  <a:gd name="T33" fmla="*/ 581025 h 606"/>
                  <a:gd name="T34" fmla="*/ 82550 w 360"/>
                  <a:gd name="T35" fmla="*/ 593725 h 606"/>
                  <a:gd name="T36" fmla="*/ 88900 w 360"/>
                  <a:gd name="T37" fmla="*/ 619125 h 606"/>
                  <a:gd name="T38" fmla="*/ 101600 w 360"/>
                  <a:gd name="T39" fmla="*/ 654050 h 606"/>
                  <a:gd name="T40" fmla="*/ 104775 w 360"/>
                  <a:gd name="T41" fmla="*/ 679450 h 606"/>
                  <a:gd name="T42" fmla="*/ 98425 w 360"/>
                  <a:gd name="T43" fmla="*/ 688975 h 606"/>
                  <a:gd name="T44" fmla="*/ 66675 w 360"/>
                  <a:gd name="T45" fmla="*/ 730250 h 606"/>
                  <a:gd name="T46" fmla="*/ 63500 w 360"/>
                  <a:gd name="T47" fmla="*/ 746125 h 606"/>
                  <a:gd name="T48" fmla="*/ 63500 w 360"/>
                  <a:gd name="T49" fmla="*/ 831850 h 606"/>
                  <a:gd name="T50" fmla="*/ 50800 w 360"/>
                  <a:gd name="T51" fmla="*/ 863600 h 606"/>
                  <a:gd name="T52" fmla="*/ 31750 w 360"/>
                  <a:gd name="T53" fmla="*/ 895350 h 606"/>
                  <a:gd name="T54" fmla="*/ 0 w 360"/>
                  <a:gd name="T55" fmla="*/ 962025 h 606"/>
                  <a:gd name="T56" fmla="*/ 127000 w 360"/>
                  <a:gd name="T57" fmla="*/ 733425 h 606"/>
                  <a:gd name="T58" fmla="*/ 196850 w 360"/>
                  <a:gd name="T59" fmla="*/ 596900 h 606"/>
                  <a:gd name="T60" fmla="*/ 222250 w 360"/>
                  <a:gd name="T61" fmla="*/ 552450 h 606"/>
                  <a:gd name="T62" fmla="*/ 292100 w 360"/>
                  <a:gd name="T63" fmla="*/ 441325 h 606"/>
                  <a:gd name="T64" fmla="*/ 311150 w 360"/>
                  <a:gd name="T65" fmla="*/ 384175 h 606"/>
                  <a:gd name="T66" fmla="*/ 323850 w 360"/>
                  <a:gd name="T67" fmla="*/ 327025 h 606"/>
                  <a:gd name="T68" fmla="*/ 336550 w 360"/>
                  <a:gd name="T69" fmla="*/ 304800 h 606"/>
                  <a:gd name="T70" fmla="*/ 352425 w 360"/>
                  <a:gd name="T71" fmla="*/ 285750 h 606"/>
                  <a:gd name="T72" fmla="*/ 368300 w 360"/>
                  <a:gd name="T73" fmla="*/ 273050 h 606"/>
                  <a:gd name="T74" fmla="*/ 387350 w 360"/>
                  <a:gd name="T75" fmla="*/ 260350 h 606"/>
                  <a:gd name="T76" fmla="*/ 415925 w 360"/>
                  <a:gd name="T77" fmla="*/ 219075 h 606"/>
                  <a:gd name="T78" fmla="*/ 450850 w 360"/>
                  <a:gd name="T79" fmla="*/ 180975 h 606"/>
                  <a:gd name="T80" fmla="*/ 555625 w 360"/>
                  <a:gd name="T81" fmla="*/ 73025 h 606"/>
                  <a:gd name="T82" fmla="*/ 571500 w 360"/>
                  <a:gd name="T83" fmla="*/ 57150 h 606"/>
                  <a:gd name="T84" fmla="*/ 571500 w 360"/>
                  <a:gd name="T85" fmla="*/ 50800 h 6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606"/>
                  <a:gd name="T131" fmla="*/ 360 w 360"/>
                  <a:gd name="T132" fmla="*/ 606 h 6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606">
                    <a:moveTo>
                      <a:pt x="334" y="0"/>
                    </a:moveTo>
                    <a:lnTo>
                      <a:pt x="334" y="0"/>
                    </a:lnTo>
                    <a:lnTo>
                      <a:pt x="220" y="118"/>
                    </a:lnTo>
                    <a:lnTo>
                      <a:pt x="214" y="124"/>
                    </a:lnTo>
                    <a:lnTo>
                      <a:pt x="210" y="128"/>
                    </a:lnTo>
                    <a:lnTo>
                      <a:pt x="208" y="128"/>
                    </a:lnTo>
                    <a:lnTo>
                      <a:pt x="200" y="126"/>
                    </a:lnTo>
                    <a:lnTo>
                      <a:pt x="196" y="124"/>
                    </a:lnTo>
                    <a:lnTo>
                      <a:pt x="192" y="124"/>
                    </a:lnTo>
                    <a:lnTo>
                      <a:pt x="172" y="140"/>
                    </a:lnTo>
                    <a:lnTo>
                      <a:pt x="166" y="146"/>
                    </a:lnTo>
                    <a:lnTo>
                      <a:pt x="164" y="152"/>
                    </a:lnTo>
                    <a:lnTo>
                      <a:pt x="160" y="168"/>
                    </a:lnTo>
                    <a:lnTo>
                      <a:pt x="152" y="184"/>
                    </a:lnTo>
                    <a:lnTo>
                      <a:pt x="144" y="202"/>
                    </a:lnTo>
                    <a:lnTo>
                      <a:pt x="132" y="230"/>
                    </a:lnTo>
                    <a:lnTo>
                      <a:pt x="118" y="256"/>
                    </a:lnTo>
                    <a:lnTo>
                      <a:pt x="102" y="282"/>
                    </a:lnTo>
                    <a:lnTo>
                      <a:pt x="100" y="290"/>
                    </a:lnTo>
                    <a:lnTo>
                      <a:pt x="98" y="300"/>
                    </a:lnTo>
                    <a:lnTo>
                      <a:pt x="96" y="308"/>
                    </a:lnTo>
                    <a:lnTo>
                      <a:pt x="92" y="314"/>
                    </a:lnTo>
                    <a:lnTo>
                      <a:pt x="68" y="342"/>
                    </a:lnTo>
                    <a:lnTo>
                      <a:pt x="56" y="358"/>
                    </a:lnTo>
                    <a:lnTo>
                      <a:pt x="54" y="366"/>
                    </a:lnTo>
                    <a:lnTo>
                      <a:pt x="52" y="374"/>
                    </a:lnTo>
                    <a:lnTo>
                      <a:pt x="54" y="382"/>
                    </a:lnTo>
                    <a:lnTo>
                      <a:pt x="56" y="390"/>
                    </a:lnTo>
                    <a:lnTo>
                      <a:pt x="62" y="406"/>
                    </a:lnTo>
                    <a:lnTo>
                      <a:pt x="64" y="412"/>
                    </a:lnTo>
                    <a:lnTo>
                      <a:pt x="66" y="420"/>
                    </a:lnTo>
                    <a:lnTo>
                      <a:pt x="66" y="428"/>
                    </a:lnTo>
                    <a:lnTo>
                      <a:pt x="62" y="434"/>
                    </a:lnTo>
                    <a:lnTo>
                      <a:pt x="48" y="452"/>
                    </a:lnTo>
                    <a:lnTo>
                      <a:pt x="42" y="460"/>
                    </a:lnTo>
                    <a:lnTo>
                      <a:pt x="40" y="470"/>
                    </a:lnTo>
                    <a:lnTo>
                      <a:pt x="40" y="524"/>
                    </a:lnTo>
                    <a:lnTo>
                      <a:pt x="38" y="534"/>
                    </a:lnTo>
                    <a:lnTo>
                      <a:pt x="32" y="544"/>
                    </a:lnTo>
                    <a:lnTo>
                      <a:pt x="20" y="564"/>
                    </a:lnTo>
                    <a:lnTo>
                      <a:pt x="0" y="606"/>
                    </a:lnTo>
                    <a:lnTo>
                      <a:pt x="80" y="462"/>
                    </a:lnTo>
                    <a:lnTo>
                      <a:pt x="110" y="404"/>
                    </a:lnTo>
                    <a:lnTo>
                      <a:pt x="124" y="376"/>
                    </a:lnTo>
                    <a:lnTo>
                      <a:pt x="140" y="348"/>
                    </a:lnTo>
                    <a:lnTo>
                      <a:pt x="184" y="278"/>
                    </a:lnTo>
                    <a:lnTo>
                      <a:pt x="190" y="262"/>
                    </a:lnTo>
                    <a:lnTo>
                      <a:pt x="196" y="242"/>
                    </a:lnTo>
                    <a:lnTo>
                      <a:pt x="204" y="206"/>
                    </a:lnTo>
                    <a:lnTo>
                      <a:pt x="206" y="200"/>
                    </a:lnTo>
                    <a:lnTo>
                      <a:pt x="212" y="192"/>
                    </a:lnTo>
                    <a:lnTo>
                      <a:pt x="222" y="180"/>
                    </a:lnTo>
                    <a:lnTo>
                      <a:pt x="226" y="176"/>
                    </a:lnTo>
                    <a:lnTo>
                      <a:pt x="232" y="172"/>
                    </a:lnTo>
                    <a:lnTo>
                      <a:pt x="238" y="170"/>
                    </a:lnTo>
                    <a:lnTo>
                      <a:pt x="244" y="164"/>
                    </a:lnTo>
                    <a:lnTo>
                      <a:pt x="262" y="138"/>
                    </a:lnTo>
                    <a:lnTo>
                      <a:pt x="284" y="114"/>
                    </a:lnTo>
                    <a:lnTo>
                      <a:pt x="350" y="46"/>
                    </a:lnTo>
                    <a:lnTo>
                      <a:pt x="358" y="40"/>
                    </a:lnTo>
                    <a:lnTo>
                      <a:pt x="360" y="36"/>
                    </a:lnTo>
                    <a:lnTo>
                      <a:pt x="360" y="32"/>
                    </a:lnTo>
                    <a:lnTo>
                      <a:pt x="334" y="0"/>
                    </a:lnTo>
                    <a:close/>
                  </a:path>
                </a:pathLst>
              </a:custGeom>
              <a:solidFill>
                <a:srgbClr val="FFFFFF"/>
              </a:solidFill>
              <a:ln w="9525">
                <a:noFill/>
                <a:round/>
                <a:headEnd/>
                <a:tailEnd/>
              </a:ln>
            </p:spPr>
            <p:txBody>
              <a:bodyPr/>
              <a:lstStyle/>
              <a:p>
                <a:endParaRPr lang="nb-NO" sz="1400">
                  <a:solidFill>
                    <a:srgbClr val="000000"/>
                  </a:solidFill>
                  <a:latin typeface="Calibri" pitchFamily="34" charset="0"/>
                </a:endParaRPr>
              </a:p>
            </p:txBody>
          </p:sp>
          <p:sp>
            <p:nvSpPr>
              <p:cNvPr id="156" name="Freeform 88"/>
              <p:cNvSpPr>
                <a:spLocks/>
              </p:cNvSpPr>
              <p:nvPr/>
            </p:nvSpPr>
            <p:spPr bwMode="auto">
              <a:xfrm>
                <a:off x="9014802" y="2309304"/>
                <a:ext cx="573428" cy="962652"/>
              </a:xfrm>
              <a:custGeom>
                <a:avLst/>
                <a:gdLst>
                  <a:gd name="T0" fmla="*/ 530225 w 360"/>
                  <a:gd name="T1" fmla="*/ 0 h 606"/>
                  <a:gd name="T2" fmla="*/ 349250 w 360"/>
                  <a:gd name="T3" fmla="*/ 187325 h 606"/>
                  <a:gd name="T4" fmla="*/ 333375 w 360"/>
                  <a:gd name="T5" fmla="*/ 203200 h 606"/>
                  <a:gd name="T6" fmla="*/ 330200 w 360"/>
                  <a:gd name="T7" fmla="*/ 203200 h 606"/>
                  <a:gd name="T8" fmla="*/ 311150 w 360"/>
                  <a:gd name="T9" fmla="*/ 196850 h 606"/>
                  <a:gd name="T10" fmla="*/ 304800 w 360"/>
                  <a:gd name="T11" fmla="*/ 196850 h 606"/>
                  <a:gd name="T12" fmla="*/ 273050 w 360"/>
                  <a:gd name="T13" fmla="*/ 222250 h 606"/>
                  <a:gd name="T14" fmla="*/ 260350 w 360"/>
                  <a:gd name="T15" fmla="*/ 241300 h 606"/>
                  <a:gd name="T16" fmla="*/ 254000 w 360"/>
                  <a:gd name="T17" fmla="*/ 266700 h 606"/>
                  <a:gd name="T18" fmla="*/ 228600 w 360"/>
                  <a:gd name="T19" fmla="*/ 320675 h 606"/>
                  <a:gd name="T20" fmla="*/ 209550 w 360"/>
                  <a:gd name="T21" fmla="*/ 365125 h 606"/>
                  <a:gd name="T22" fmla="*/ 187325 w 360"/>
                  <a:gd name="T23" fmla="*/ 406400 h 606"/>
                  <a:gd name="T24" fmla="*/ 161925 w 360"/>
                  <a:gd name="T25" fmla="*/ 447675 h 606"/>
                  <a:gd name="T26" fmla="*/ 155575 w 360"/>
                  <a:gd name="T27" fmla="*/ 476250 h 606"/>
                  <a:gd name="T28" fmla="*/ 146050 w 360"/>
                  <a:gd name="T29" fmla="*/ 498475 h 606"/>
                  <a:gd name="T30" fmla="*/ 107950 w 360"/>
                  <a:gd name="T31" fmla="*/ 542925 h 606"/>
                  <a:gd name="T32" fmla="*/ 85725 w 360"/>
                  <a:gd name="T33" fmla="*/ 581025 h 606"/>
                  <a:gd name="T34" fmla="*/ 82550 w 360"/>
                  <a:gd name="T35" fmla="*/ 593725 h 606"/>
                  <a:gd name="T36" fmla="*/ 88900 w 360"/>
                  <a:gd name="T37" fmla="*/ 619125 h 606"/>
                  <a:gd name="T38" fmla="*/ 101600 w 360"/>
                  <a:gd name="T39" fmla="*/ 654050 h 606"/>
                  <a:gd name="T40" fmla="*/ 104775 w 360"/>
                  <a:gd name="T41" fmla="*/ 679450 h 606"/>
                  <a:gd name="T42" fmla="*/ 98425 w 360"/>
                  <a:gd name="T43" fmla="*/ 688975 h 606"/>
                  <a:gd name="T44" fmla="*/ 66675 w 360"/>
                  <a:gd name="T45" fmla="*/ 730250 h 606"/>
                  <a:gd name="T46" fmla="*/ 63500 w 360"/>
                  <a:gd name="T47" fmla="*/ 746125 h 606"/>
                  <a:gd name="T48" fmla="*/ 63500 w 360"/>
                  <a:gd name="T49" fmla="*/ 831850 h 606"/>
                  <a:gd name="T50" fmla="*/ 50800 w 360"/>
                  <a:gd name="T51" fmla="*/ 863600 h 606"/>
                  <a:gd name="T52" fmla="*/ 31750 w 360"/>
                  <a:gd name="T53" fmla="*/ 895350 h 606"/>
                  <a:gd name="T54" fmla="*/ 0 w 360"/>
                  <a:gd name="T55" fmla="*/ 962025 h 606"/>
                  <a:gd name="T56" fmla="*/ 127000 w 360"/>
                  <a:gd name="T57" fmla="*/ 733425 h 606"/>
                  <a:gd name="T58" fmla="*/ 196850 w 360"/>
                  <a:gd name="T59" fmla="*/ 596900 h 606"/>
                  <a:gd name="T60" fmla="*/ 222250 w 360"/>
                  <a:gd name="T61" fmla="*/ 552450 h 606"/>
                  <a:gd name="T62" fmla="*/ 292100 w 360"/>
                  <a:gd name="T63" fmla="*/ 441325 h 606"/>
                  <a:gd name="T64" fmla="*/ 311150 w 360"/>
                  <a:gd name="T65" fmla="*/ 384175 h 606"/>
                  <a:gd name="T66" fmla="*/ 323850 w 360"/>
                  <a:gd name="T67" fmla="*/ 327025 h 606"/>
                  <a:gd name="T68" fmla="*/ 336550 w 360"/>
                  <a:gd name="T69" fmla="*/ 304800 h 606"/>
                  <a:gd name="T70" fmla="*/ 352425 w 360"/>
                  <a:gd name="T71" fmla="*/ 285750 h 606"/>
                  <a:gd name="T72" fmla="*/ 368300 w 360"/>
                  <a:gd name="T73" fmla="*/ 273050 h 606"/>
                  <a:gd name="T74" fmla="*/ 387350 w 360"/>
                  <a:gd name="T75" fmla="*/ 260350 h 606"/>
                  <a:gd name="T76" fmla="*/ 415925 w 360"/>
                  <a:gd name="T77" fmla="*/ 219075 h 606"/>
                  <a:gd name="T78" fmla="*/ 450850 w 360"/>
                  <a:gd name="T79" fmla="*/ 180975 h 606"/>
                  <a:gd name="T80" fmla="*/ 555625 w 360"/>
                  <a:gd name="T81" fmla="*/ 73025 h 606"/>
                  <a:gd name="T82" fmla="*/ 571500 w 360"/>
                  <a:gd name="T83" fmla="*/ 57150 h 606"/>
                  <a:gd name="T84" fmla="*/ 571500 w 360"/>
                  <a:gd name="T85" fmla="*/ 50800 h 6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606"/>
                  <a:gd name="T131" fmla="*/ 360 w 360"/>
                  <a:gd name="T132" fmla="*/ 606 h 6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606">
                    <a:moveTo>
                      <a:pt x="334" y="0"/>
                    </a:moveTo>
                    <a:lnTo>
                      <a:pt x="334" y="0"/>
                    </a:lnTo>
                    <a:lnTo>
                      <a:pt x="220" y="118"/>
                    </a:lnTo>
                    <a:lnTo>
                      <a:pt x="214" y="124"/>
                    </a:lnTo>
                    <a:lnTo>
                      <a:pt x="210" y="128"/>
                    </a:lnTo>
                    <a:lnTo>
                      <a:pt x="208" y="128"/>
                    </a:lnTo>
                    <a:lnTo>
                      <a:pt x="200" y="126"/>
                    </a:lnTo>
                    <a:lnTo>
                      <a:pt x="196" y="124"/>
                    </a:lnTo>
                    <a:lnTo>
                      <a:pt x="192" y="124"/>
                    </a:lnTo>
                    <a:lnTo>
                      <a:pt x="172" y="140"/>
                    </a:lnTo>
                    <a:lnTo>
                      <a:pt x="166" y="146"/>
                    </a:lnTo>
                    <a:lnTo>
                      <a:pt x="164" y="152"/>
                    </a:lnTo>
                    <a:lnTo>
                      <a:pt x="160" y="168"/>
                    </a:lnTo>
                    <a:lnTo>
                      <a:pt x="152" y="184"/>
                    </a:lnTo>
                    <a:lnTo>
                      <a:pt x="144" y="202"/>
                    </a:lnTo>
                    <a:lnTo>
                      <a:pt x="132" y="230"/>
                    </a:lnTo>
                    <a:lnTo>
                      <a:pt x="118" y="256"/>
                    </a:lnTo>
                    <a:lnTo>
                      <a:pt x="102" y="282"/>
                    </a:lnTo>
                    <a:lnTo>
                      <a:pt x="100" y="290"/>
                    </a:lnTo>
                    <a:lnTo>
                      <a:pt x="98" y="300"/>
                    </a:lnTo>
                    <a:lnTo>
                      <a:pt x="96" y="308"/>
                    </a:lnTo>
                    <a:lnTo>
                      <a:pt x="92" y="314"/>
                    </a:lnTo>
                    <a:lnTo>
                      <a:pt x="68" y="342"/>
                    </a:lnTo>
                    <a:lnTo>
                      <a:pt x="56" y="358"/>
                    </a:lnTo>
                    <a:lnTo>
                      <a:pt x="54" y="366"/>
                    </a:lnTo>
                    <a:lnTo>
                      <a:pt x="52" y="374"/>
                    </a:lnTo>
                    <a:lnTo>
                      <a:pt x="54" y="382"/>
                    </a:lnTo>
                    <a:lnTo>
                      <a:pt x="56" y="390"/>
                    </a:lnTo>
                    <a:lnTo>
                      <a:pt x="62" y="406"/>
                    </a:lnTo>
                    <a:lnTo>
                      <a:pt x="64" y="412"/>
                    </a:lnTo>
                    <a:lnTo>
                      <a:pt x="66" y="420"/>
                    </a:lnTo>
                    <a:lnTo>
                      <a:pt x="66" y="428"/>
                    </a:lnTo>
                    <a:lnTo>
                      <a:pt x="62" y="434"/>
                    </a:lnTo>
                    <a:lnTo>
                      <a:pt x="48" y="452"/>
                    </a:lnTo>
                    <a:lnTo>
                      <a:pt x="42" y="460"/>
                    </a:lnTo>
                    <a:lnTo>
                      <a:pt x="40" y="470"/>
                    </a:lnTo>
                    <a:lnTo>
                      <a:pt x="40" y="524"/>
                    </a:lnTo>
                    <a:lnTo>
                      <a:pt x="38" y="534"/>
                    </a:lnTo>
                    <a:lnTo>
                      <a:pt x="32" y="544"/>
                    </a:lnTo>
                    <a:lnTo>
                      <a:pt x="20" y="564"/>
                    </a:lnTo>
                    <a:lnTo>
                      <a:pt x="0" y="606"/>
                    </a:lnTo>
                    <a:lnTo>
                      <a:pt x="80" y="462"/>
                    </a:lnTo>
                    <a:lnTo>
                      <a:pt x="110" y="404"/>
                    </a:lnTo>
                    <a:lnTo>
                      <a:pt x="124" y="376"/>
                    </a:lnTo>
                    <a:lnTo>
                      <a:pt x="140" y="348"/>
                    </a:lnTo>
                    <a:lnTo>
                      <a:pt x="184" y="278"/>
                    </a:lnTo>
                    <a:lnTo>
                      <a:pt x="190" y="262"/>
                    </a:lnTo>
                    <a:lnTo>
                      <a:pt x="196" y="242"/>
                    </a:lnTo>
                    <a:lnTo>
                      <a:pt x="204" y="206"/>
                    </a:lnTo>
                    <a:lnTo>
                      <a:pt x="206" y="200"/>
                    </a:lnTo>
                    <a:lnTo>
                      <a:pt x="212" y="192"/>
                    </a:lnTo>
                    <a:lnTo>
                      <a:pt x="222" y="180"/>
                    </a:lnTo>
                    <a:lnTo>
                      <a:pt x="226" y="176"/>
                    </a:lnTo>
                    <a:lnTo>
                      <a:pt x="232" y="172"/>
                    </a:lnTo>
                    <a:lnTo>
                      <a:pt x="238" y="170"/>
                    </a:lnTo>
                    <a:lnTo>
                      <a:pt x="244" y="164"/>
                    </a:lnTo>
                    <a:lnTo>
                      <a:pt x="262" y="138"/>
                    </a:lnTo>
                    <a:lnTo>
                      <a:pt x="284" y="114"/>
                    </a:lnTo>
                    <a:lnTo>
                      <a:pt x="350" y="46"/>
                    </a:lnTo>
                    <a:lnTo>
                      <a:pt x="358" y="40"/>
                    </a:lnTo>
                    <a:lnTo>
                      <a:pt x="360" y="36"/>
                    </a:lnTo>
                    <a:lnTo>
                      <a:pt x="360" y="32"/>
                    </a:lnTo>
                    <a:lnTo>
                      <a:pt x="334" y="0"/>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57" name="Freeform 89"/>
              <p:cNvSpPr>
                <a:spLocks/>
              </p:cNvSpPr>
              <p:nvPr/>
            </p:nvSpPr>
            <p:spPr bwMode="auto">
              <a:xfrm>
                <a:off x="8992957" y="2473392"/>
                <a:ext cx="338594" cy="913424"/>
              </a:xfrm>
              <a:custGeom>
                <a:avLst/>
                <a:gdLst>
                  <a:gd name="T0" fmla="*/ 285750 w 212"/>
                  <a:gd name="T1" fmla="*/ 12700 h 574"/>
                  <a:gd name="T2" fmla="*/ 285750 w 212"/>
                  <a:gd name="T3" fmla="*/ 12700 h 574"/>
                  <a:gd name="T4" fmla="*/ 269875 w 212"/>
                  <a:gd name="T5" fmla="*/ 34925 h 574"/>
                  <a:gd name="T6" fmla="*/ 254000 w 212"/>
                  <a:gd name="T7" fmla="*/ 53975 h 574"/>
                  <a:gd name="T8" fmla="*/ 241300 w 212"/>
                  <a:gd name="T9" fmla="*/ 79375 h 574"/>
                  <a:gd name="T10" fmla="*/ 234950 w 212"/>
                  <a:gd name="T11" fmla="*/ 88900 h 574"/>
                  <a:gd name="T12" fmla="*/ 234950 w 212"/>
                  <a:gd name="T13" fmla="*/ 104775 h 574"/>
                  <a:gd name="T14" fmla="*/ 234950 w 212"/>
                  <a:gd name="T15" fmla="*/ 104775 h 574"/>
                  <a:gd name="T16" fmla="*/ 231775 w 212"/>
                  <a:gd name="T17" fmla="*/ 133350 h 574"/>
                  <a:gd name="T18" fmla="*/ 228600 w 212"/>
                  <a:gd name="T19" fmla="*/ 161925 h 574"/>
                  <a:gd name="T20" fmla="*/ 219075 w 212"/>
                  <a:gd name="T21" fmla="*/ 187325 h 574"/>
                  <a:gd name="T22" fmla="*/ 206375 w 212"/>
                  <a:gd name="T23" fmla="*/ 212725 h 574"/>
                  <a:gd name="T24" fmla="*/ 206375 w 212"/>
                  <a:gd name="T25" fmla="*/ 212725 h 574"/>
                  <a:gd name="T26" fmla="*/ 152400 w 212"/>
                  <a:gd name="T27" fmla="*/ 320675 h 574"/>
                  <a:gd name="T28" fmla="*/ 104775 w 212"/>
                  <a:gd name="T29" fmla="*/ 428625 h 574"/>
                  <a:gd name="T30" fmla="*/ 104775 w 212"/>
                  <a:gd name="T31" fmla="*/ 428625 h 574"/>
                  <a:gd name="T32" fmla="*/ 82550 w 212"/>
                  <a:gd name="T33" fmla="*/ 479425 h 574"/>
                  <a:gd name="T34" fmla="*/ 66675 w 212"/>
                  <a:gd name="T35" fmla="*/ 530225 h 574"/>
                  <a:gd name="T36" fmla="*/ 50800 w 212"/>
                  <a:gd name="T37" fmla="*/ 581025 h 574"/>
                  <a:gd name="T38" fmla="*/ 38100 w 212"/>
                  <a:gd name="T39" fmla="*/ 635000 h 574"/>
                  <a:gd name="T40" fmla="*/ 38100 w 212"/>
                  <a:gd name="T41" fmla="*/ 635000 h 574"/>
                  <a:gd name="T42" fmla="*/ 22225 w 212"/>
                  <a:gd name="T43" fmla="*/ 685800 h 574"/>
                  <a:gd name="T44" fmla="*/ 12700 w 212"/>
                  <a:gd name="T45" fmla="*/ 742950 h 574"/>
                  <a:gd name="T46" fmla="*/ 3175 w 212"/>
                  <a:gd name="T47" fmla="*/ 800100 h 574"/>
                  <a:gd name="T48" fmla="*/ 0 w 212"/>
                  <a:gd name="T49" fmla="*/ 854075 h 574"/>
                  <a:gd name="T50" fmla="*/ 0 w 212"/>
                  <a:gd name="T51" fmla="*/ 854075 h 574"/>
                  <a:gd name="T52" fmla="*/ 0 w 212"/>
                  <a:gd name="T53" fmla="*/ 911225 h 574"/>
                  <a:gd name="T54" fmla="*/ 0 w 212"/>
                  <a:gd name="T55" fmla="*/ 911225 h 574"/>
                  <a:gd name="T56" fmla="*/ 57150 w 212"/>
                  <a:gd name="T57" fmla="*/ 809625 h 574"/>
                  <a:gd name="T58" fmla="*/ 117475 w 212"/>
                  <a:gd name="T59" fmla="*/ 708025 h 574"/>
                  <a:gd name="T60" fmla="*/ 117475 w 212"/>
                  <a:gd name="T61" fmla="*/ 708025 h 574"/>
                  <a:gd name="T62" fmla="*/ 146050 w 212"/>
                  <a:gd name="T63" fmla="*/ 660400 h 574"/>
                  <a:gd name="T64" fmla="*/ 171450 w 212"/>
                  <a:gd name="T65" fmla="*/ 612775 h 574"/>
                  <a:gd name="T66" fmla="*/ 193675 w 212"/>
                  <a:gd name="T67" fmla="*/ 561975 h 574"/>
                  <a:gd name="T68" fmla="*/ 209550 w 212"/>
                  <a:gd name="T69" fmla="*/ 511175 h 574"/>
                  <a:gd name="T70" fmla="*/ 209550 w 212"/>
                  <a:gd name="T71" fmla="*/ 511175 h 574"/>
                  <a:gd name="T72" fmla="*/ 222250 w 212"/>
                  <a:gd name="T73" fmla="*/ 454025 h 574"/>
                  <a:gd name="T74" fmla="*/ 234950 w 212"/>
                  <a:gd name="T75" fmla="*/ 396875 h 574"/>
                  <a:gd name="T76" fmla="*/ 244475 w 212"/>
                  <a:gd name="T77" fmla="*/ 339725 h 574"/>
                  <a:gd name="T78" fmla="*/ 247650 w 212"/>
                  <a:gd name="T79" fmla="*/ 282575 h 574"/>
                  <a:gd name="T80" fmla="*/ 247650 w 212"/>
                  <a:gd name="T81" fmla="*/ 282575 h 574"/>
                  <a:gd name="T82" fmla="*/ 247650 w 212"/>
                  <a:gd name="T83" fmla="*/ 269875 h 574"/>
                  <a:gd name="T84" fmla="*/ 250825 w 212"/>
                  <a:gd name="T85" fmla="*/ 254000 h 574"/>
                  <a:gd name="T86" fmla="*/ 260350 w 212"/>
                  <a:gd name="T87" fmla="*/ 225425 h 574"/>
                  <a:gd name="T88" fmla="*/ 269875 w 212"/>
                  <a:gd name="T89" fmla="*/ 200025 h 574"/>
                  <a:gd name="T90" fmla="*/ 273050 w 212"/>
                  <a:gd name="T91" fmla="*/ 184150 h 574"/>
                  <a:gd name="T92" fmla="*/ 273050 w 212"/>
                  <a:gd name="T93" fmla="*/ 171450 h 574"/>
                  <a:gd name="T94" fmla="*/ 273050 w 212"/>
                  <a:gd name="T95" fmla="*/ 171450 h 574"/>
                  <a:gd name="T96" fmla="*/ 276225 w 212"/>
                  <a:gd name="T97" fmla="*/ 158750 h 574"/>
                  <a:gd name="T98" fmla="*/ 285750 w 212"/>
                  <a:gd name="T99" fmla="*/ 146050 h 574"/>
                  <a:gd name="T100" fmla="*/ 304800 w 212"/>
                  <a:gd name="T101" fmla="*/ 127000 h 574"/>
                  <a:gd name="T102" fmla="*/ 304800 w 212"/>
                  <a:gd name="T103" fmla="*/ 127000 h 574"/>
                  <a:gd name="T104" fmla="*/ 323850 w 212"/>
                  <a:gd name="T105" fmla="*/ 107950 h 574"/>
                  <a:gd name="T106" fmla="*/ 330200 w 212"/>
                  <a:gd name="T107" fmla="*/ 95250 h 574"/>
                  <a:gd name="T108" fmla="*/ 333375 w 212"/>
                  <a:gd name="T109" fmla="*/ 82550 h 574"/>
                  <a:gd name="T110" fmla="*/ 333375 w 212"/>
                  <a:gd name="T111" fmla="*/ 82550 h 574"/>
                  <a:gd name="T112" fmla="*/ 336550 w 212"/>
                  <a:gd name="T113" fmla="*/ 60325 h 574"/>
                  <a:gd name="T114" fmla="*/ 336550 w 212"/>
                  <a:gd name="T115" fmla="*/ 41275 h 574"/>
                  <a:gd name="T116" fmla="*/ 330200 w 212"/>
                  <a:gd name="T117" fmla="*/ 0 h 574"/>
                  <a:gd name="T118" fmla="*/ 330200 w 212"/>
                  <a:gd name="T119" fmla="*/ 0 h 574"/>
                  <a:gd name="T120" fmla="*/ 285750 w 212"/>
                  <a:gd name="T121" fmla="*/ 12700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2"/>
                  <a:gd name="T184" fmla="*/ 0 h 574"/>
                  <a:gd name="T185" fmla="*/ 212 w 212"/>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2" h="574">
                    <a:moveTo>
                      <a:pt x="180" y="8"/>
                    </a:moveTo>
                    <a:lnTo>
                      <a:pt x="180" y="8"/>
                    </a:lnTo>
                    <a:lnTo>
                      <a:pt x="170" y="22"/>
                    </a:lnTo>
                    <a:lnTo>
                      <a:pt x="160" y="34"/>
                    </a:lnTo>
                    <a:lnTo>
                      <a:pt x="152" y="50"/>
                    </a:lnTo>
                    <a:lnTo>
                      <a:pt x="148" y="56"/>
                    </a:lnTo>
                    <a:lnTo>
                      <a:pt x="148" y="66"/>
                    </a:lnTo>
                    <a:lnTo>
                      <a:pt x="146" y="84"/>
                    </a:lnTo>
                    <a:lnTo>
                      <a:pt x="144" y="102"/>
                    </a:lnTo>
                    <a:lnTo>
                      <a:pt x="138" y="118"/>
                    </a:lnTo>
                    <a:lnTo>
                      <a:pt x="130" y="134"/>
                    </a:lnTo>
                    <a:lnTo>
                      <a:pt x="96" y="202"/>
                    </a:lnTo>
                    <a:lnTo>
                      <a:pt x="66" y="270"/>
                    </a:lnTo>
                    <a:lnTo>
                      <a:pt x="52" y="302"/>
                    </a:lnTo>
                    <a:lnTo>
                      <a:pt x="42" y="334"/>
                    </a:lnTo>
                    <a:lnTo>
                      <a:pt x="32" y="366"/>
                    </a:lnTo>
                    <a:lnTo>
                      <a:pt x="24" y="400"/>
                    </a:lnTo>
                    <a:lnTo>
                      <a:pt x="14" y="432"/>
                    </a:lnTo>
                    <a:lnTo>
                      <a:pt x="8" y="468"/>
                    </a:lnTo>
                    <a:lnTo>
                      <a:pt x="2" y="504"/>
                    </a:lnTo>
                    <a:lnTo>
                      <a:pt x="0" y="538"/>
                    </a:lnTo>
                    <a:lnTo>
                      <a:pt x="0" y="574"/>
                    </a:lnTo>
                    <a:lnTo>
                      <a:pt x="36" y="510"/>
                    </a:lnTo>
                    <a:lnTo>
                      <a:pt x="74" y="446"/>
                    </a:lnTo>
                    <a:lnTo>
                      <a:pt x="92" y="416"/>
                    </a:lnTo>
                    <a:lnTo>
                      <a:pt x="108" y="386"/>
                    </a:lnTo>
                    <a:lnTo>
                      <a:pt x="122" y="354"/>
                    </a:lnTo>
                    <a:lnTo>
                      <a:pt x="132" y="322"/>
                    </a:lnTo>
                    <a:lnTo>
                      <a:pt x="140" y="286"/>
                    </a:lnTo>
                    <a:lnTo>
                      <a:pt x="148" y="250"/>
                    </a:lnTo>
                    <a:lnTo>
                      <a:pt x="154" y="214"/>
                    </a:lnTo>
                    <a:lnTo>
                      <a:pt x="156" y="178"/>
                    </a:lnTo>
                    <a:lnTo>
                      <a:pt x="156" y="170"/>
                    </a:lnTo>
                    <a:lnTo>
                      <a:pt x="158" y="160"/>
                    </a:lnTo>
                    <a:lnTo>
                      <a:pt x="164" y="142"/>
                    </a:lnTo>
                    <a:lnTo>
                      <a:pt x="170" y="126"/>
                    </a:lnTo>
                    <a:lnTo>
                      <a:pt x="172" y="116"/>
                    </a:lnTo>
                    <a:lnTo>
                      <a:pt x="172" y="108"/>
                    </a:lnTo>
                    <a:lnTo>
                      <a:pt x="174" y="100"/>
                    </a:lnTo>
                    <a:lnTo>
                      <a:pt x="180" y="92"/>
                    </a:lnTo>
                    <a:lnTo>
                      <a:pt x="192" y="80"/>
                    </a:lnTo>
                    <a:lnTo>
                      <a:pt x="204" y="68"/>
                    </a:lnTo>
                    <a:lnTo>
                      <a:pt x="208" y="60"/>
                    </a:lnTo>
                    <a:lnTo>
                      <a:pt x="210" y="52"/>
                    </a:lnTo>
                    <a:lnTo>
                      <a:pt x="212" y="38"/>
                    </a:lnTo>
                    <a:lnTo>
                      <a:pt x="212" y="26"/>
                    </a:lnTo>
                    <a:lnTo>
                      <a:pt x="208" y="0"/>
                    </a:lnTo>
                    <a:lnTo>
                      <a:pt x="180" y="8"/>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58" name="Freeform 90"/>
              <p:cNvSpPr>
                <a:spLocks/>
              </p:cNvSpPr>
              <p:nvPr/>
            </p:nvSpPr>
            <p:spPr bwMode="auto">
              <a:xfrm>
                <a:off x="8992957" y="2473392"/>
                <a:ext cx="338594" cy="913424"/>
              </a:xfrm>
              <a:custGeom>
                <a:avLst/>
                <a:gdLst>
                  <a:gd name="T0" fmla="*/ 285750 w 212"/>
                  <a:gd name="T1" fmla="*/ 12700 h 574"/>
                  <a:gd name="T2" fmla="*/ 285750 w 212"/>
                  <a:gd name="T3" fmla="*/ 12700 h 574"/>
                  <a:gd name="T4" fmla="*/ 269875 w 212"/>
                  <a:gd name="T5" fmla="*/ 34925 h 574"/>
                  <a:gd name="T6" fmla="*/ 254000 w 212"/>
                  <a:gd name="T7" fmla="*/ 53975 h 574"/>
                  <a:gd name="T8" fmla="*/ 241300 w 212"/>
                  <a:gd name="T9" fmla="*/ 79375 h 574"/>
                  <a:gd name="T10" fmla="*/ 234950 w 212"/>
                  <a:gd name="T11" fmla="*/ 88900 h 574"/>
                  <a:gd name="T12" fmla="*/ 234950 w 212"/>
                  <a:gd name="T13" fmla="*/ 104775 h 574"/>
                  <a:gd name="T14" fmla="*/ 234950 w 212"/>
                  <a:gd name="T15" fmla="*/ 104775 h 574"/>
                  <a:gd name="T16" fmla="*/ 231775 w 212"/>
                  <a:gd name="T17" fmla="*/ 133350 h 574"/>
                  <a:gd name="T18" fmla="*/ 228600 w 212"/>
                  <a:gd name="T19" fmla="*/ 161925 h 574"/>
                  <a:gd name="T20" fmla="*/ 219075 w 212"/>
                  <a:gd name="T21" fmla="*/ 187325 h 574"/>
                  <a:gd name="T22" fmla="*/ 206375 w 212"/>
                  <a:gd name="T23" fmla="*/ 212725 h 574"/>
                  <a:gd name="T24" fmla="*/ 206375 w 212"/>
                  <a:gd name="T25" fmla="*/ 212725 h 574"/>
                  <a:gd name="T26" fmla="*/ 152400 w 212"/>
                  <a:gd name="T27" fmla="*/ 320675 h 574"/>
                  <a:gd name="T28" fmla="*/ 104775 w 212"/>
                  <a:gd name="T29" fmla="*/ 428625 h 574"/>
                  <a:gd name="T30" fmla="*/ 104775 w 212"/>
                  <a:gd name="T31" fmla="*/ 428625 h 574"/>
                  <a:gd name="T32" fmla="*/ 82550 w 212"/>
                  <a:gd name="T33" fmla="*/ 479425 h 574"/>
                  <a:gd name="T34" fmla="*/ 66675 w 212"/>
                  <a:gd name="T35" fmla="*/ 530225 h 574"/>
                  <a:gd name="T36" fmla="*/ 50800 w 212"/>
                  <a:gd name="T37" fmla="*/ 581025 h 574"/>
                  <a:gd name="T38" fmla="*/ 38100 w 212"/>
                  <a:gd name="T39" fmla="*/ 635000 h 574"/>
                  <a:gd name="T40" fmla="*/ 38100 w 212"/>
                  <a:gd name="T41" fmla="*/ 635000 h 574"/>
                  <a:gd name="T42" fmla="*/ 22225 w 212"/>
                  <a:gd name="T43" fmla="*/ 685800 h 574"/>
                  <a:gd name="T44" fmla="*/ 12700 w 212"/>
                  <a:gd name="T45" fmla="*/ 742950 h 574"/>
                  <a:gd name="T46" fmla="*/ 3175 w 212"/>
                  <a:gd name="T47" fmla="*/ 800100 h 574"/>
                  <a:gd name="T48" fmla="*/ 0 w 212"/>
                  <a:gd name="T49" fmla="*/ 854075 h 574"/>
                  <a:gd name="T50" fmla="*/ 0 w 212"/>
                  <a:gd name="T51" fmla="*/ 854075 h 574"/>
                  <a:gd name="T52" fmla="*/ 0 w 212"/>
                  <a:gd name="T53" fmla="*/ 911225 h 574"/>
                  <a:gd name="T54" fmla="*/ 0 w 212"/>
                  <a:gd name="T55" fmla="*/ 911225 h 574"/>
                  <a:gd name="T56" fmla="*/ 57150 w 212"/>
                  <a:gd name="T57" fmla="*/ 809625 h 574"/>
                  <a:gd name="T58" fmla="*/ 117475 w 212"/>
                  <a:gd name="T59" fmla="*/ 708025 h 574"/>
                  <a:gd name="T60" fmla="*/ 117475 w 212"/>
                  <a:gd name="T61" fmla="*/ 708025 h 574"/>
                  <a:gd name="T62" fmla="*/ 146050 w 212"/>
                  <a:gd name="T63" fmla="*/ 660400 h 574"/>
                  <a:gd name="T64" fmla="*/ 171450 w 212"/>
                  <a:gd name="T65" fmla="*/ 612775 h 574"/>
                  <a:gd name="T66" fmla="*/ 193675 w 212"/>
                  <a:gd name="T67" fmla="*/ 561975 h 574"/>
                  <a:gd name="T68" fmla="*/ 209550 w 212"/>
                  <a:gd name="T69" fmla="*/ 511175 h 574"/>
                  <a:gd name="T70" fmla="*/ 209550 w 212"/>
                  <a:gd name="T71" fmla="*/ 511175 h 574"/>
                  <a:gd name="T72" fmla="*/ 222250 w 212"/>
                  <a:gd name="T73" fmla="*/ 454025 h 574"/>
                  <a:gd name="T74" fmla="*/ 234950 w 212"/>
                  <a:gd name="T75" fmla="*/ 396875 h 574"/>
                  <a:gd name="T76" fmla="*/ 244475 w 212"/>
                  <a:gd name="T77" fmla="*/ 339725 h 574"/>
                  <a:gd name="T78" fmla="*/ 247650 w 212"/>
                  <a:gd name="T79" fmla="*/ 282575 h 574"/>
                  <a:gd name="T80" fmla="*/ 247650 w 212"/>
                  <a:gd name="T81" fmla="*/ 282575 h 574"/>
                  <a:gd name="T82" fmla="*/ 247650 w 212"/>
                  <a:gd name="T83" fmla="*/ 269875 h 574"/>
                  <a:gd name="T84" fmla="*/ 250825 w 212"/>
                  <a:gd name="T85" fmla="*/ 254000 h 574"/>
                  <a:gd name="T86" fmla="*/ 260350 w 212"/>
                  <a:gd name="T87" fmla="*/ 225425 h 574"/>
                  <a:gd name="T88" fmla="*/ 269875 w 212"/>
                  <a:gd name="T89" fmla="*/ 200025 h 574"/>
                  <a:gd name="T90" fmla="*/ 273050 w 212"/>
                  <a:gd name="T91" fmla="*/ 184150 h 574"/>
                  <a:gd name="T92" fmla="*/ 273050 w 212"/>
                  <a:gd name="T93" fmla="*/ 171450 h 574"/>
                  <a:gd name="T94" fmla="*/ 273050 w 212"/>
                  <a:gd name="T95" fmla="*/ 171450 h 574"/>
                  <a:gd name="T96" fmla="*/ 276225 w 212"/>
                  <a:gd name="T97" fmla="*/ 158750 h 574"/>
                  <a:gd name="T98" fmla="*/ 285750 w 212"/>
                  <a:gd name="T99" fmla="*/ 146050 h 574"/>
                  <a:gd name="T100" fmla="*/ 304800 w 212"/>
                  <a:gd name="T101" fmla="*/ 127000 h 574"/>
                  <a:gd name="T102" fmla="*/ 304800 w 212"/>
                  <a:gd name="T103" fmla="*/ 127000 h 574"/>
                  <a:gd name="T104" fmla="*/ 323850 w 212"/>
                  <a:gd name="T105" fmla="*/ 107950 h 574"/>
                  <a:gd name="T106" fmla="*/ 330200 w 212"/>
                  <a:gd name="T107" fmla="*/ 95250 h 574"/>
                  <a:gd name="T108" fmla="*/ 333375 w 212"/>
                  <a:gd name="T109" fmla="*/ 82550 h 574"/>
                  <a:gd name="T110" fmla="*/ 333375 w 212"/>
                  <a:gd name="T111" fmla="*/ 82550 h 574"/>
                  <a:gd name="T112" fmla="*/ 336550 w 212"/>
                  <a:gd name="T113" fmla="*/ 60325 h 574"/>
                  <a:gd name="T114" fmla="*/ 336550 w 212"/>
                  <a:gd name="T115" fmla="*/ 41275 h 574"/>
                  <a:gd name="T116" fmla="*/ 330200 w 212"/>
                  <a:gd name="T117" fmla="*/ 0 h 574"/>
                  <a:gd name="T118" fmla="*/ 330200 w 212"/>
                  <a:gd name="T119" fmla="*/ 0 h 574"/>
                  <a:gd name="T120" fmla="*/ 285750 w 212"/>
                  <a:gd name="T121" fmla="*/ 12700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2"/>
                  <a:gd name="T184" fmla="*/ 0 h 574"/>
                  <a:gd name="T185" fmla="*/ 212 w 212"/>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2" h="574">
                    <a:moveTo>
                      <a:pt x="180" y="8"/>
                    </a:moveTo>
                    <a:lnTo>
                      <a:pt x="180" y="8"/>
                    </a:lnTo>
                    <a:lnTo>
                      <a:pt x="170" y="22"/>
                    </a:lnTo>
                    <a:lnTo>
                      <a:pt x="160" y="34"/>
                    </a:lnTo>
                    <a:lnTo>
                      <a:pt x="152" y="50"/>
                    </a:lnTo>
                    <a:lnTo>
                      <a:pt x="148" y="56"/>
                    </a:lnTo>
                    <a:lnTo>
                      <a:pt x="148" y="66"/>
                    </a:lnTo>
                    <a:lnTo>
                      <a:pt x="146" y="84"/>
                    </a:lnTo>
                    <a:lnTo>
                      <a:pt x="144" y="102"/>
                    </a:lnTo>
                    <a:lnTo>
                      <a:pt x="138" y="118"/>
                    </a:lnTo>
                    <a:lnTo>
                      <a:pt x="130" y="134"/>
                    </a:lnTo>
                    <a:lnTo>
                      <a:pt x="96" y="202"/>
                    </a:lnTo>
                    <a:lnTo>
                      <a:pt x="66" y="270"/>
                    </a:lnTo>
                    <a:lnTo>
                      <a:pt x="52" y="302"/>
                    </a:lnTo>
                    <a:lnTo>
                      <a:pt x="42" y="334"/>
                    </a:lnTo>
                    <a:lnTo>
                      <a:pt x="32" y="366"/>
                    </a:lnTo>
                    <a:lnTo>
                      <a:pt x="24" y="400"/>
                    </a:lnTo>
                    <a:lnTo>
                      <a:pt x="14" y="432"/>
                    </a:lnTo>
                    <a:lnTo>
                      <a:pt x="8" y="468"/>
                    </a:lnTo>
                    <a:lnTo>
                      <a:pt x="2" y="504"/>
                    </a:lnTo>
                    <a:lnTo>
                      <a:pt x="0" y="538"/>
                    </a:lnTo>
                    <a:lnTo>
                      <a:pt x="0" y="574"/>
                    </a:lnTo>
                    <a:lnTo>
                      <a:pt x="36" y="510"/>
                    </a:lnTo>
                    <a:lnTo>
                      <a:pt x="74" y="446"/>
                    </a:lnTo>
                    <a:lnTo>
                      <a:pt x="92" y="416"/>
                    </a:lnTo>
                    <a:lnTo>
                      <a:pt x="108" y="386"/>
                    </a:lnTo>
                    <a:lnTo>
                      <a:pt x="122" y="354"/>
                    </a:lnTo>
                    <a:lnTo>
                      <a:pt x="132" y="322"/>
                    </a:lnTo>
                    <a:lnTo>
                      <a:pt x="140" y="286"/>
                    </a:lnTo>
                    <a:lnTo>
                      <a:pt x="148" y="250"/>
                    </a:lnTo>
                    <a:lnTo>
                      <a:pt x="154" y="214"/>
                    </a:lnTo>
                    <a:lnTo>
                      <a:pt x="156" y="178"/>
                    </a:lnTo>
                    <a:lnTo>
                      <a:pt x="156" y="170"/>
                    </a:lnTo>
                    <a:lnTo>
                      <a:pt x="158" y="160"/>
                    </a:lnTo>
                    <a:lnTo>
                      <a:pt x="164" y="142"/>
                    </a:lnTo>
                    <a:lnTo>
                      <a:pt x="170" y="126"/>
                    </a:lnTo>
                    <a:lnTo>
                      <a:pt x="172" y="116"/>
                    </a:lnTo>
                    <a:lnTo>
                      <a:pt x="172" y="108"/>
                    </a:lnTo>
                    <a:lnTo>
                      <a:pt x="174" y="100"/>
                    </a:lnTo>
                    <a:lnTo>
                      <a:pt x="180" y="92"/>
                    </a:lnTo>
                    <a:lnTo>
                      <a:pt x="192" y="80"/>
                    </a:lnTo>
                    <a:lnTo>
                      <a:pt x="204" y="68"/>
                    </a:lnTo>
                    <a:lnTo>
                      <a:pt x="208" y="60"/>
                    </a:lnTo>
                    <a:lnTo>
                      <a:pt x="210" y="52"/>
                    </a:lnTo>
                    <a:lnTo>
                      <a:pt x="212" y="38"/>
                    </a:lnTo>
                    <a:lnTo>
                      <a:pt x="212" y="26"/>
                    </a:lnTo>
                    <a:lnTo>
                      <a:pt x="208" y="0"/>
                    </a:lnTo>
                    <a:lnTo>
                      <a:pt x="180" y="8"/>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59" name="Freeform 91"/>
              <p:cNvSpPr>
                <a:spLocks/>
              </p:cNvSpPr>
              <p:nvPr/>
            </p:nvSpPr>
            <p:spPr bwMode="auto">
              <a:xfrm>
                <a:off x="6655564" y="4311183"/>
                <a:ext cx="682652" cy="1788562"/>
              </a:xfrm>
              <a:custGeom>
                <a:avLst/>
                <a:gdLst>
                  <a:gd name="T0" fmla="*/ 663575 w 430"/>
                  <a:gd name="T1" fmla="*/ 114300 h 1130"/>
                  <a:gd name="T2" fmla="*/ 650875 w 430"/>
                  <a:gd name="T3" fmla="*/ 107950 h 1130"/>
                  <a:gd name="T4" fmla="*/ 606425 w 430"/>
                  <a:gd name="T5" fmla="*/ 98425 h 1130"/>
                  <a:gd name="T6" fmla="*/ 466725 w 430"/>
                  <a:gd name="T7" fmla="*/ 73025 h 1130"/>
                  <a:gd name="T8" fmla="*/ 149225 w 430"/>
                  <a:gd name="T9" fmla="*/ 12700 h 1130"/>
                  <a:gd name="T10" fmla="*/ 79375 w 430"/>
                  <a:gd name="T11" fmla="*/ 0 h 1130"/>
                  <a:gd name="T12" fmla="*/ 73025 w 430"/>
                  <a:gd name="T13" fmla="*/ 0 h 1130"/>
                  <a:gd name="T14" fmla="*/ 63500 w 430"/>
                  <a:gd name="T15" fmla="*/ 6350 h 1130"/>
                  <a:gd name="T16" fmla="*/ 53975 w 430"/>
                  <a:gd name="T17" fmla="*/ 28575 h 1130"/>
                  <a:gd name="T18" fmla="*/ 34925 w 430"/>
                  <a:gd name="T19" fmla="*/ 85725 h 1130"/>
                  <a:gd name="T20" fmla="*/ 6350 w 430"/>
                  <a:gd name="T21" fmla="*/ 190500 h 1130"/>
                  <a:gd name="T22" fmla="*/ 0 w 430"/>
                  <a:gd name="T23" fmla="*/ 276225 h 1130"/>
                  <a:gd name="T24" fmla="*/ 3175 w 430"/>
                  <a:gd name="T25" fmla="*/ 304800 h 1130"/>
                  <a:gd name="T26" fmla="*/ 15875 w 430"/>
                  <a:gd name="T27" fmla="*/ 361950 h 1130"/>
                  <a:gd name="T28" fmla="*/ 31750 w 430"/>
                  <a:gd name="T29" fmla="*/ 419100 h 1130"/>
                  <a:gd name="T30" fmla="*/ 44450 w 430"/>
                  <a:gd name="T31" fmla="*/ 441325 h 1130"/>
                  <a:gd name="T32" fmla="*/ 76200 w 430"/>
                  <a:gd name="T33" fmla="*/ 485775 h 1130"/>
                  <a:gd name="T34" fmla="*/ 85725 w 430"/>
                  <a:gd name="T35" fmla="*/ 508000 h 1130"/>
                  <a:gd name="T36" fmla="*/ 107950 w 430"/>
                  <a:gd name="T37" fmla="*/ 561975 h 1130"/>
                  <a:gd name="T38" fmla="*/ 130175 w 430"/>
                  <a:gd name="T39" fmla="*/ 615950 h 1130"/>
                  <a:gd name="T40" fmla="*/ 136525 w 430"/>
                  <a:gd name="T41" fmla="*/ 650875 h 1130"/>
                  <a:gd name="T42" fmla="*/ 136525 w 430"/>
                  <a:gd name="T43" fmla="*/ 692150 h 1130"/>
                  <a:gd name="T44" fmla="*/ 155575 w 430"/>
                  <a:gd name="T45" fmla="*/ 1114425 h 1130"/>
                  <a:gd name="T46" fmla="*/ 161925 w 430"/>
                  <a:gd name="T47" fmla="*/ 1536700 h 1130"/>
                  <a:gd name="T48" fmla="*/ 161925 w 430"/>
                  <a:gd name="T49" fmla="*/ 1663700 h 1130"/>
                  <a:gd name="T50" fmla="*/ 161925 w 430"/>
                  <a:gd name="T51" fmla="*/ 1689100 h 1130"/>
                  <a:gd name="T52" fmla="*/ 168275 w 430"/>
                  <a:gd name="T53" fmla="*/ 1711325 h 1130"/>
                  <a:gd name="T54" fmla="*/ 196850 w 430"/>
                  <a:gd name="T55" fmla="*/ 1755775 h 1130"/>
                  <a:gd name="T56" fmla="*/ 241300 w 430"/>
                  <a:gd name="T57" fmla="*/ 1781175 h 1130"/>
                  <a:gd name="T58" fmla="*/ 288925 w 430"/>
                  <a:gd name="T59" fmla="*/ 1790700 h 1130"/>
                  <a:gd name="T60" fmla="*/ 342900 w 430"/>
                  <a:gd name="T61" fmla="*/ 1793875 h 1130"/>
                  <a:gd name="T62" fmla="*/ 425450 w 430"/>
                  <a:gd name="T63" fmla="*/ 1790700 h 1130"/>
                  <a:gd name="T64" fmla="*/ 488950 w 430"/>
                  <a:gd name="T65" fmla="*/ 1778000 h 1130"/>
                  <a:gd name="T66" fmla="*/ 508000 w 430"/>
                  <a:gd name="T67" fmla="*/ 1768475 h 1130"/>
                  <a:gd name="T68" fmla="*/ 527050 w 430"/>
                  <a:gd name="T69" fmla="*/ 1758950 h 1130"/>
                  <a:gd name="T70" fmla="*/ 530225 w 430"/>
                  <a:gd name="T71" fmla="*/ 1736725 h 1130"/>
                  <a:gd name="T72" fmla="*/ 587375 w 430"/>
                  <a:gd name="T73" fmla="*/ 1187450 h 1130"/>
                  <a:gd name="T74" fmla="*/ 635000 w 430"/>
                  <a:gd name="T75" fmla="*/ 714375 h 1130"/>
                  <a:gd name="T76" fmla="*/ 641350 w 430"/>
                  <a:gd name="T77" fmla="*/ 676275 h 1130"/>
                  <a:gd name="T78" fmla="*/ 644525 w 430"/>
                  <a:gd name="T79" fmla="*/ 631825 h 1130"/>
                  <a:gd name="T80" fmla="*/ 635000 w 430"/>
                  <a:gd name="T81" fmla="*/ 498475 h 1130"/>
                  <a:gd name="T82" fmla="*/ 628650 w 430"/>
                  <a:gd name="T83" fmla="*/ 454025 h 1130"/>
                  <a:gd name="T84" fmla="*/ 622300 w 430"/>
                  <a:gd name="T85" fmla="*/ 406400 h 1130"/>
                  <a:gd name="T86" fmla="*/ 612775 w 430"/>
                  <a:gd name="T87" fmla="*/ 339725 h 1130"/>
                  <a:gd name="T88" fmla="*/ 615950 w 430"/>
                  <a:gd name="T89" fmla="*/ 317500 h 1130"/>
                  <a:gd name="T90" fmla="*/ 625475 w 430"/>
                  <a:gd name="T91" fmla="*/ 298450 h 1130"/>
                  <a:gd name="T92" fmla="*/ 657225 w 430"/>
                  <a:gd name="T93" fmla="*/ 231775 h 1130"/>
                  <a:gd name="T94" fmla="*/ 663575 w 430"/>
                  <a:gd name="T95" fmla="*/ 209550 h 1130"/>
                  <a:gd name="T96" fmla="*/ 679450 w 430"/>
                  <a:gd name="T97" fmla="*/ 149225 h 1130"/>
                  <a:gd name="T98" fmla="*/ 676275 w 430"/>
                  <a:gd name="T99" fmla="*/ 130175 h 11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0"/>
                  <a:gd name="T151" fmla="*/ 0 h 1130"/>
                  <a:gd name="T152" fmla="*/ 430 w 430"/>
                  <a:gd name="T153" fmla="*/ 1130 h 11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0" h="1130">
                    <a:moveTo>
                      <a:pt x="418" y="72"/>
                    </a:moveTo>
                    <a:lnTo>
                      <a:pt x="418" y="72"/>
                    </a:lnTo>
                    <a:lnTo>
                      <a:pt x="414" y="70"/>
                    </a:lnTo>
                    <a:lnTo>
                      <a:pt x="410" y="68"/>
                    </a:lnTo>
                    <a:lnTo>
                      <a:pt x="400" y="64"/>
                    </a:lnTo>
                    <a:lnTo>
                      <a:pt x="382" y="62"/>
                    </a:lnTo>
                    <a:lnTo>
                      <a:pt x="294" y="46"/>
                    </a:lnTo>
                    <a:lnTo>
                      <a:pt x="94" y="8"/>
                    </a:lnTo>
                    <a:lnTo>
                      <a:pt x="50" y="0"/>
                    </a:lnTo>
                    <a:lnTo>
                      <a:pt x="46" y="0"/>
                    </a:lnTo>
                    <a:lnTo>
                      <a:pt x="42" y="0"/>
                    </a:lnTo>
                    <a:lnTo>
                      <a:pt x="40" y="4"/>
                    </a:lnTo>
                    <a:lnTo>
                      <a:pt x="34" y="18"/>
                    </a:lnTo>
                    <a:lnTo>
                      <a:pt x="22" y="54"/>
                    </a:lnTo>
                    <a:lnTo>
                      <a:pt x="12" y="86"/>
                    </a:lnTo>
                    <a:lnTo>
                      <a:pt x="4" y="120"/>
                    </a:lnTo>
                    <a:lnTo>
                      <a:pt x="0" y="156"/>
                    </a:lnTo>
                    <a:lnTo>
                      <a:pt x="0" y="174"/>
                    </a:lnTo>
                    <a:lnTo>
                      <a:pt x="2" y="192"/>
                    </a:lnTo>
                    <a:lnTo>
                      <a:pt x="6" y="210"/>
                    </a:lnTo>
                    <a:lnTo>
                      <a:pt x="10" y="228"/>
                    </a:lnTo>
                    <a:lnTo>
                      <a:pt x="20" y="264"/>
                    </a:lnTo>
                    <a:lnTo>
                      <a:pt x="24" y="272"/>
                    </a:lnTo>
                    <a:lnTo>
                      <a:pt x="28" y="278"/>
                    </a:lnTo>
                    <a:lnTo>
                      <a:pt x="38" y="292"/>
                    </a:lnTo>
                    <a:lnTo>
                      <a:pt x="48" y="306"/>
                    </a:lnTo>
                    <a:lnTo>
                      <a:pt x="52" y="312"/>
                    </a:lnTo>
                    <a:lnTo>
                      <a:pt x="54" y="320"/>
                    </a:lnTo>
                    <a:lnTo>
                      <a:pt x="68" y="354"/>
                    </a:lnTo>
                    <a:lnTo>
                      <a:pt x="82" y="388"/>
                    </a:lnTo>
                    <a:lnTo>
                      <a:pt x="86" y="398"/>
                    </a:lnTo>
                    <a:lnTo>
                      <a:pt x="86" y="410"/>
                    </a:lnTo>
                    <a:lnTo>
                      <a:pt x="86" y="436"/>
                    </a:lnTo>
                    <a:lnTo>
                      <a:pt x="92" y="568"/>
                    </a:lnTo>
                    <a:lnTo>
                      <a:pt x="98" y="702"/>
                    </a:lnTo>
                    <a:lnTo>
                      <a:pt x="100" y="836"/>
                    </a:lnTo>
                    <a:lnTo>
                      <a:pt x="102" y="968"/>
                    </a:lnTo>
                    <a:lnTo>
                      <a:pt x="102" y="1048"/>
                    </a:lnTo>
                    <a:lnTo>
                      <a:pt x="102" y="1064"/>
                    </a:lnTo>
                    <a:lnTo>
                      <a:pt x="106" y="1078"/>
                    </a:lnTo>
                    <a:lnTo>
                      <a:pt x="114" y="1094"/>
                    </a:lnTo>
                    <a:lnTo>
                      <a:pt x="124" y="1106"/>
                    </a:lnTo>
                    <a:lnTo>
                      <a:pt x="138" y="1114"/>
                    </a:lnTo>
                    <a:lnTo>
                      <a:pt x="152" y="1122"/>
                    </a:lnTo>
                    <a:lnTo>
                      <a:pt x="166" y="1126"/>
                    </a:lnTo>
                    <a:lnTo>
                      <a:pt x="182" y="1128"/>
                    </a:lnTo>
                    <a:lnTo>
                      <a:pt x="216" y="1130"/>
                    </a:lnTo>
                    <a:lnTo>
                      <a:pt x="242" y="1130"/>
                    </a:lnTo>
                    <a:lnTo>
                      <a:pt x="268" y="1128"/>
                    </a:lnTo>
                    <a:lnTo>
                      <a:pt x="296" y="1124"/>
                    </a:lnTo>
                    <a:lnTo>
                      <a:pt x="308" y="1120"/>
                    </a:lnTo>
                    <a:lnTo>
                      <a:pt x="320" y="1114"/>
                    </a:lnTo>
                    <a:lnTo>
                      <a:pt x="328" y="1110"/>
                    </a:lnTo>
                    <a:lnTo>
                      <a:pt x="332" y="1108"/>
                    </a:lnTo>
                    <a:lnTo>
                      <a:pt x="334" y="1102"/>
                    </a:lnTo>
                    <a:lnTo>
                      <a:pt x="334" y="1094"/>
                    </a:lnTo>
                    <a:lnTo>
                      <a:pt x="370" y="748"/>
                    </a:lnTo>
                    <a:lnTo>
                      <a:pt x="400" y="450"/>
                    </a:lnTo>
                    <a:lnTo>
                      <a:pt x="404" y="426"/>
                    </a:lnTo>
                    <a:lnTo>
                      <a:pt x="406" y="412"/>
                    </a:lnTo>
                    <a:lnTo>
                      <a:pt x="406" y="398"/>
                    </a:lnTo>
                    <a:lnTo>
                      <a:pt x="400" y="314"/>
                    </a:lnTo>
                    <a:lnTo>
                      <a:pt x="396" y="286"/>
                    </a:lnTo>
                    <a:lnTo>
                      <a:pt x="392" y="256"/>
                    </a:lnTo>
                    <a:lnTo>
                      <a:pt x="386" y="214"/>
                    </a:lnTo>
                    <a:lnTo>
                      <a:pt x="386" y="208"/>
                    </a:lnTo>
                    <a:lnTo>
                      <a:pt x="388" y="200"/>
                    </a:lnTo>
                    <a:lnTo>
                      <a:pt x="394" y="188"/>
                    </a:lnTo>
                    <a:lnTo>
                      <a:pt x="406" y="160"/>
                    </a:lnTo>
                    <a:lnTo>
                      <a:pt x="414" y="146"/>
                    </a:lnTo>
                    <a:lnTo>
                      <a:pt x="418" y="132"/>
                    </a:lnTo>
                    <a:lnTo>
                      <a:pt x="428" y="94"/>
                    </a:lnTo>
                    <a:lnTo>
                      <a:pt x="430" y="88"/>
                    </a:lnTo>
                    <a:lnTo>
                      <a:pt x="426" y="82"/>
                    </a:lnTo>
                    <a:lnTo>
                      <a:pt x="418" y="72"/>
                    </a:lnTo>
                    <a:close/>
                  </a:path>
                </a:pathLst>
              </a:custGeom>
              <a:solidFill>
                <a:srgbClr val="010101"/>
              </a:solidFill>
              <a:ln w="9525">
                <a:noFill/>
                <a:round/>
                <a:headEnd/>
                <a:tailEnd/>
              </a:ln>
            </p:spPr>
            <p:txBody>
              <a:bodyPr/>
              <a:lstStyle/>
              <a:p>
                <a:endParaRPr lang="nb-NO" sz="1400">
                  <a:solidFill>
                    <a:srgbClr val="000000"/>
                  </a:solidFill>
                  <a:latin typeface="Calibri" pitchFamily="34" charset="0"/>
                </a:endParaRPr>
              </a:p>
            </p:txBody>
          </p:sp>
          <p:sp>
            <p:nvSpPr>
              <p:cNvPr id="160" name="Freeform 92"/>
              <p:cNvSpPr>
                <a:spLocks/>
              </p:cNvSpPr>
              <p:nvPr/>
            </p:nvSpPr>
            <p:spPr bwMode="auto">
              <a:xfrm>
                <a:off x="6655564" y="4311183"/>
                <a:ext cx="682652" cy="1788562"/>
              </a:xfrm>
              <a:custGeom>
                <a:avLst/>
                <a:gdLst>
                  <a:gd name="T0" fmla="*/ 663575 w 430"/>
                  <a:gd name="T1" fmla="*/ 114300 h 1130"/>
                  <a:gd name="T2" fmla="*/ 650875 w 430"/>
                  <a:gd name="T3" fmla="*/ 107950 h 1130"/>
                  <a:gd name="T4" fmla="*/ 606425 w 430"/>
                  <a:gd name="T5" fmla="*/ 98425 h 1130"/>
                  <a:gd name="T6" fmla="*/ 466725 w 430"/>
                  <a:gd name="T7" fmla="*/ 73025 h 1130"/>
                  <a:gd name="T8" fmla="*/ 149225 w 430"/>
                  <a:gd name="T9" fmla="*/ 12700 h 1130"/>
                  <a:gd name="T10" fmla="*/ 79375 w 430"/>
                  <a:gd name="T11" fmla="*/ 0 h 1130"/>
                  <a:gd name="T12" fmla="*/ 73025 w 430"/>
                  <a:gd name="T13" fmla="*/ 0 h 1130"/>
                  <a:gd name="T14" fmla="*/ 63500 w 430"/>
                  <a:gd name="T15" fmla="*/ 6350 h 1130"/>
                  <a:gd name="T16" fmla="*/ 53975 w 430"/>
                  <a:gd name="T17" fmla="*/ 28575 h 1130"/>
                  <a:gd name="T18" fmla="*/ 34925 w 430"/>
                  <a:gd name="T19" fmla="*/ 85725 h 1130"/>
                  <a:gd name="T20" fmla="*/ 6350 w 430"/>
                  <a:gd name="T21" fmla="*/ 190500 h 1130"/>
                  <a:gd name="T22" fmla="*/ 0 w 430"/>
                  <a:gd name="T23" fmla="*/ 276225 h 1130"/>
                  <a:gd name="T24" fmla="*/ 3175 w 430"/>
                  <a:gd name="T25" fmla="*/ 304800 h 1130"/>
                  <a:gd name="T26" fmla="*/ 15875 w 430"/>
                  <a:gd name="T27" fmla="*/ 361950 h 1130"/>
                  <a:gd name="T28" fmla="*/ 31750 w 430"/>
                  <a:gd name="T29" fmla="*/ 419100 h 1130"/>
                  <a:gd name="T30" fmla="*/ 44450 w 430"/>
                  <a:gd name="T31" fmla="*/ 441325 h 1130"/>
                  <a:gd name="T32" fmla="*/ 76200 w 430"/>
                  <a:gd name="T33" fmla="*/ 485775 h 1130"/>
                  <a:gd name="T34" fmla="*/ 85725 w 430"/>
                  <a:gd name="T35" fmla="*/ 508000 h 1130"/>
                  <a:gd name="T36" fmla="*/ 107950 w 430"/>
                  <a:gd name="T37" fmla="*/ 561975 h 1130"/>
                  <a:gd name="T38" fmla="*/ 130175 w 430"/>
                  <a:gd name="T39" fmla="*/ 615950 h 1130"/>
                  <a:gd name="T40" fmla="*/ 136525 w 430"/>
                  <a:gd name="T41" fmla="*/ 650875 h 1130"/>
                  <a:gd name="T42" fmla="*/ 136525 w 430"/>
                  <a:gd name="T43" fmla="*/ 692150 h 1130"/>
                  <a:gd name="T44" fmla="*/ 155575 w 430"/>
                  <a:gd name="T45" fmla="*/ 1114425 h 1130"/>
                  <a:gd name="T46" fmla="*/ 161925 w 430"/>
                  <a:gd name="T47" fmla="*/ 1536700 h 1130"/>
                  <a:gd name="T48" fmla="*/ 161925 w 430"/>
                  <a:gd name="T49" fmla="*/ 1663700 h 1130"/>
                  <a:gd name="T50" fmla="*/ 161925 w 430"/>
                  <a:gd name="T51" fmla="*/ 1689100 h 1130"/>
                  <a:gd name="T52" fmla="*/ 168275 w 430"/>
                  <a:gd name="T53" fmla="*/ 1711325 h 1130"/>
                  <a:gd name="T54" fmla="*/ 196850 w 430"/>
                  <a:gd name="T55" fmla="*/ 1755775 h 1130"/>
                  <a:gd name="T56" fmla="*/ 241300 w 430"/>
                  <a:gd name="T57" fmla="*/ 1781175 h 1130"/>
                  <a:gd name="T58" fmla="*/ 288925 w 430"/>
                  <a:gd name="T59" fmla="*/ 1790700 h 1130"/>
                  <a:gd name="T60" fmla="*/ 342900 w 430"/>
                  <a:gd name="T61" fmla="*/ 1793875 h 1130"/>
                  <a:gd name="T62" fmla="*/ 425450 w 430"/>
                  <a:gd name="T63" fmla="*/ 1790700 h 1130"/>
                  <a:gd name="T64" fmla="*/ 488950 w 430"/>
                  <a:gd name="T65" fmla="*/ 1778000 h 1130"/>
                  <a:gd name="T66" fmla="*/ 508000 w 430"/>
                  <a:gd name="T67" fmla="*/ 1768475 h 1130"/>
                  <a:gd name="T68" fmla="*/ 527050 w 430"/>
                  <a:gd name="T69" fmla="*/ 1758950 h 1130"/>
                  <a:gd name="T70" fmla="*/ 530225 w 430"/>
                  <a:gd name="T71" fmla="*/ 1736725 h 1130"/>
                  <a:gd name="T72" fmla="*/ 587375 w 430"/>
                  <a:gd name="T73" fmla="*/ 1187450 h 1130"/>
                  <a:gd name="T74" fmla="*/ 635000 w 430"/>
                  <a:gd name="T75" fmla="*/ 714375 h 1130"/>
                  <a:gd name="T76" fmla="*/ 641350 w 430"/>
                  <a:gd name="T77" fmla="*/ 676275 h 1130"/>
                  <a:gd name="T78" fmla="*/ 644525 w 430"/>
                  <a:gd name="T79" fmla="*/ 631825 h 1130"/>
                  <a:gd name="T80" fmla="*/ 635000 w 430"/>
                  <a:gd name="T81" fmla="*/ 498475 h 1130"/>
                  <a:gd name="T82" fmla="*/ 628650 w 430"/>
                  <a:gd name="T83" fmla="*/ 454025 h 1130"/>
                  <a:gd name="T84" fmla="*/ 622300 w 430"/>
                  <a:gd name="T85" fmla="*/ 406400 h 1130"/>
                  <a:gd name="T86" fmla="*/ 612775 w 430"/>
                  <a:gd name="T87" fmla="*/ 339725 h 1130"/>
                  <a:gd name="T88" fmla="*/ 615950 w 430"/>
                  <a:gd name="T89" fmla="*/ 317500 h 1130"/>
                  <a:gd name="T90" fmla="*/ 625475 w 430"/>
                  <a:gd name="T91" fmla="*/ 298450 h 1130"/>
                  <a:gd name="T92" fmla="*/ 657225 w 430"/>
                  <a:gd name="T93" fmla="*/ 231775 h 1130"/>
                  <a:gd name="T94" fmla="*/ 663575 w 430"/>
                  <a:gd name="T95" fmla="*/ 209550 h 1130"/>
                  <a:gd name="T96" fmla="*/ 679450 w 430"/>
                  <a:gd name="T97" fmla="*/ 149225 h 1130"/>
                  <a:gd name="T98" fmla="*/ 676275 w 430"/>
                  <a:gd name="T99" fmla="*/ 130175 h 11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0"/>
                  <a:gd name="T151" fmla="*/ 0 h 1130"/>
                  <a:gd name="T152" fmla="*/ 430 w 430"/>
                  <a:gd name="T153" fmla="*/ 1130 h 11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0" h="1130">
                    <a:moveTo>
                      <a:pt x="418" y="72"/>
                    </a:moveTo>
                    <a:lnTo>
                      <a:pt x="418" y="72"/>
                    </a:lnTo>
                    <a:lnTo>
                      <a:pt x="414" y="70"/>
                    </a:lnTo>
                    <a:lnTo>
                      <a:pt x="410" y="68"/>
                    </a:lnTo>
                    <a:lnTo>
                      <a:pt x="400" y="64"/>
                    </a:lnTo>
                    <a:lnTo>
                      <a:pt x="382" y="62"/>
                    </a:lnTo>
                    <a:lnTo>
                      <a:pt x="294" y="46"/>
                    </a:lnTo>
                    <a:lnTo>
                      <a:pt x="94" y="8"/>
                    </a:lnTo>
                    <a:lnTo>
                      <a:pt x="50" y="0"/>
                    </a:lnTo>
                    <a:lnTo>
                      <a:pt x="46" y="0"/>
                    </a:lnTo>
                    <a:lnTo>
                      <a:pt x="42" y="0"/>
                    </a:lnTo>
                    <a:lnTo>
                      <a:pt x="40" y="4"/>
                    </a:lnTo>
                    <a:lnTo>
                      <a:pt x="34" y="18"/>
                    </a:lnTo>
                    <a:lnTo>
                      <a:pt x="22" y="54"/>
                    </a:lnTo>
                    <a:lnTo>
                      <a:pt x="12" y="86"/>
                    </a:lnTo>
                    <a:lnTo>
                      <a:pt x="4" y="120"/>
                    </a:lnTo>
                    <a:lnTo>
                      <a:pt x="0" y="156"/>
                    </a:lnTo>
                    <a:lnTo>
                      <a:pt x="0" y="174"/>
                    </a:lnTo>
                    <a:lnTo>
                      <a:pt x="2" y="192"/>
                    </a:lnTo>
                    <a:lnTo>
                      <a:pt x="6" y="210"/>
                    </a:lnTo>
                    <a:lnTo>
                      <a:pt x="10" y="228"/>
                    </a:lnTo>
                    <a:lnTo>
                      <a:pt x="20" y="264"/>
                    </a:lnTo>
                    <a:lnTo>
                      <a:pt x="24" y="272"/>
                    </a:lnTo>
                    <a:lnTo>
                      <a:pt x="28" y="278"/>
                    </a:lnTo>
                    <a:lnTo>
                      <a:pt x="38" y="292"/>
                    </a:lnTo>
                    <a:lnTo>
                      <a:pt x="48" y="306"/>
                    </a:lnTo>
                    <a:lnTo>
                      <a:pt x="52" y="312"/>
                    </a:lnTo>
                    <a:lnTo>
                      <a:pt x="54" y="320"/>
                    </a:lnTo>
                    <a:lnTo>
                      <a:pt x="68" y="354"/>
                    </a:lnTo>
                    <a:lnTo>
                      <a:pt x="82" y="388"/>
                    </a:lnTo>
                    <a:lnTo>
                      <a:pt x="86" y="398"/>
                    </a:lnTo>
                    <a:lnTo>
                      <a:pt x="86" y="410"/>
                    </a:lnTo>
                    <a:lnTo>
                      <a:pt x="86" y="436"/>
                    </a:lnTo>
                    <a:lnTo>
                      <a:pt x="92" y="568"/>
                    </a:lnTo>
                    <a:lnTo>
                      <a:pt x="98" y="702"/>
                    </a:lnTo>
                    <a:lnTo>
                      <a:pt x="100" y="836"/>
                    </a:lnTo>
                    <a:lnTo>
                      <a:pt x="102" y="968"/>
                    </a:lnTo>
                    <a:lnTo>
                      <a:pt x="102" y="1048"/>
                    </a:lnTo>
                    <a:lnTo>
                      <a:pt x="102" y="1064"/>
                    </a:lnTo>
                    <a:lnTo>
                      <a:pt x="106" y="1078"/>
                    </a:lnTo>
                    <a:lnTo>
                      <a:pt x="114" y="1094"/>
                    </a:lnTo>
                    <a:lnTo>
                      <a:pt x="124" y="1106"/>
                    </a:lnTo>
                    <a:lnTo>
                      <a:pt x="138" y="1114"/>
                    </a:lnTo>
                    <a:lnTo>
                      <a:pt x="152" y="1122"/>
                    </a:lnTo>
                    <a:lnTo>
                      <a:pt x="166" y="1126"/>
                    </a:lnTo>
                    <a:lnTo>
                      <a:pt x="182" y="1128"/>
                    </a:lnTo>
                    <a:lnTo>
                      <a:pt x="216" y="1130"/>
                    </a:lnTo>
                    <a:lnTo>
                      <a:pt x="242" y="1130"/>
                    </a:lnTo>
                    <a:lnTo>
                      <a:pt x="268" y="1128"/>
                    </a:lnTo>
                    <a:lnTo>
                      <a:pt x="296" y="1124"/>
                    </a:lnTo>
                    <a:lnTo>
                      <a:pt x="308" y="1120"/>
                    </a:lnTo>
                    <a:lnTo>
                      <a:pt x="320" y="1114"/>
                    </a:lnTo>
                    <a:lnTo>
                      <a:pt x="328" y="1110"/>
                    </a:lnTo>
                    <a:lnTo>
                      <a:pt x="332" y="1108"/>
                    </a:lnTo>
                    <a:lnTo>
                      <a:pt x="334" y="1102"/>
                    </a:lnTo>
                    <a:lnTo>
                      <a:pt x="334" y="1094"/>
                    </a:lnTo>
                    <a:lnTo>
                      <a:pt x="370" y="748"/>
                    </a:lnTo>
                    <a:lnTo>
                      <a:pt x="400" y="450"/>
                    </a:lnTo>
                    <a:lnTo>
                      <a:pt x="404" y="426"/>
                    </a:lnTo>
                    <a:lnTo>
                      <a:pt x="406" y="412"/>
                    </a:lnTo>
                    <a:lnTo>
                      <a:pt x="406" y="398"/>
                    </a:lnTo>
                    <a:lnTo>
                      <a:pt x="400" y="314"/>
                    </a:lnTo>
                    <a:lnTo>
                      <a:pt x="396" y="286"/>
                    </a:lnTo>
                    <a:lnTo>
                      <a:pt x="392" y="256"/>
                    </a:lnTo>
                    <a:lnTo>
                      <a:pt x="386" y="214"/>
                    </a:lnTo>
                    <a:lnTo>
                      <a:pt x="386" y="208"/>
                    </a:lnTo>
                    <a:lnTo>
                      <a:pt x="388" y="200"/>
                    </a:lnTo>
                    <a:lnTo>
                      <a:pt x="394" y="188"/>
                    </a:lnTo>
                    <a:lnTo>
                      <a:pt x="406" y="160"/>
                    </a:lnTo>
                    <a:lnTo>
                      <a:pt x="414" y="146"/>
                    </a:lnTo>
                    <a:lnTo>
                      <a:pt x="418" y="132"/>
                    </a:lnTo>
                    <a:lnTo>
                      <a:pt x="428" y="94"/>
                    </a:lnTo>
                    <a:lnTo>
                      <a:pt x="430" y="88"/>
                    </a:lnTo>
                    <a:lnTo>
                      <a:pt x="426" y="82"/>
                    </a:lnTo>
                    <a:lnTo>
                      <a:pt x="418" y="72"/>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61" name="Freeform 93"/>
              <p:cNvSpPr>
                <a:spLocks/>
              </p:cNvSpPr>
              <p:nvPr/>
            </p:nvSpPr>
            <p:spPr bwMode="auto">
              <a:xfrm>
                <a:off x="6901319" y="6045049"/>
                <a:ext cx="223907" cy="1143151"/>
              </a:xfrm>
              <a:custGeom>
                <a:avLst/>
                <a:gdLst>
                  <a:gd name="T0" fmla="*/ 22225 w 142"/>
                  <a:gd name="T1" fmla="*/ 3175 h 720"/>
                  <a:gd name="T2" fmla="*/ 6350 w 142"/>
                  <a:gd name="T3" fmla="*/ 92075 h 720"/>
                  <a:gd name="T4" fmla="*/ 0 w 142"/>
                  <a:gd name="T5" fmla="*/ 266700 h 720"/>
                  <a:gd name="T6" fmla="*/ 6350 w 142"/>
                  <a:gd name="T7" fmla="*/ 355600 h 720"/>
                  <a:gd name="T8" fmla="*/ 25400 w 142"/>
                  <a:gd name="T9" fmla="*/ 530225 h 720"/>
                  <a:gd name="T10" fmla="*/ 31750 w 142"/>
                  <a:gd name="T11" fmla="*/ 615950 h 720"/>
                  <a:gd name="T12" fmla="*/ 25400 w 142"/>
                  <a:gd name="T13" fmla="*/ 704850 h 720"/>
                  <a:gd name="T14" fmla="*/ 25400 w 142"/>
                  <a:gd name="T15" fmla="*/ 698500 h 720"/>
                  <a:gd name="T16" fmla="*/ 19050 w 142"/>
                  <a:gd name="T17" fmla="*/ 742950 h 720"/>
                  <a:gd name="T18" fmla="*/ 12700 w 142"/>
                  <a:gd name="T19" fmla="*/ 787400 h 720"/>
                  <a:gd name="T20" fmla="*/ 9525 w 142"/>
                  <a:gd name="T21" fmla="*/ 857250 h 720"/>
                  <a:gd name="T22" fmla="*/ 19050 w 142"/>
                  <a:gd name="T23" fmla="*/ 879475 h 720"/>
                  <a:gd name="T24" fmla="*/ 25400 w 142"/>
                  <a:gd name="T25" fmla="*/ 873125 h 720"/>
                  <a:gd name="T26" fmla="*/ 25400 w 142"/>
                  <a:gd name="T27" fmla="*/ 863600 h 720"/>
                  <a:gd name="T28" fmla="*/ 38100 w 142"/>
                  <a:gd name="T29" fmla="*/ 977900 h 720"/>
                  <a:gd name="T30" fmla="*/ 50800 w 142"/>
                  <a:gd name="T31" fmla="*/ 1060450 h 720"/>
                  <a:gd name="T32" fmla="*/ 60325 w 142"/>
                  <a:gd name="T33" fmla="*/ 1089025 h 720"/>
                  <a:gd name="T34" fmla="*/ 73025 w 142"/>
                  <a:gd name="T35" fmla="*/ 1108075 h 720"/>
                  <a:gd name="T36" fmla="*/ 104775 w 142"/>
                  <a:gd name="T37" fmla="*/ 1133475 h 720"/>
                  <a:gd name="T38" fmla="*/ 130175 w 142"/>
                  <a:gd name="T39" fmla="*/ 1143000 h 720"/>
                  <a:gd name="T40" fmla="*/ 142875 w 142"/>
                  <a:gd name="T41" fmla="*/ 1143000 h 720"/>
                  <a:gd name="T42" fmla="*/ 200025 w 142"/>
                  <a:gd name="T43" fmla="*/ 1133475 h 720"/>
                  <a:gd name="T44" fmla="*/ 215900 w 142"/>
                  <a:gd name="T45" fmla="*/ 1127125 h 720"/>
                  <a:gd name="T46" fmla="*/ 225425 w 142"/>
                  <a:gd name="T47" fmla="*/ 1108075 h 720"/>
                  <a:gd name="T48" fmla="*/ 225425 w 142"/>
                  <a:gd name="T49" fmla="*/ 1092200 h 720"/>
                  <a:gd name="T50" fmla="*/ 225425 w 142"/>
                  <a:gd name="T51" fmla="*/ 1066800 h 720"/>
                  <a:gd name="T52" fmla="*/ 196850 w 142"/>
                  <a:gd name="T53" fmla="*/ 993775 h 720"/>
                  <a:gd name="T54" fmla="*/ 177800 w 142"/>
                  <a:gd name="T55" fmla="*/ 939800 h 720"/>
                  <a:gd name="T56" fmla="*/ 165100 w 142"/>
                  <a:gd name="T57" fmla="*/ 885825 h 720"/>
                  <a:gd name="T58" fmla="*/ 139700 w 142"/>
                  <a:gd name="T59" fmla="*/ 768350 h 720"/>
                  <a:gd name="T60" fmla="*/ 133350 w 142"/>
                  <a:gd name="T61" fmla="*/ 714375 h 720"/>
                  <a:gd name="T62" fmla="*/ 133350 w 142"/>
                  <a:gd name="T63" fmla="*/ 660400 h 720"/>
                  <a:gd name="T64" fmla="*/ 133350 w 142"/>
                  <a:gd name="T65" fmla="*/ 571500 h 720"/>
                  <a:gd name="T66" fmla="*/ 136525 w 142"/>
                  <a:gd name="T67" fmla="*/ 542925 h 720"/>
                  <a:gd name="T68" fmla="*/ 165100 w 142"/>
                  <a:gd name="T69" fmla="*/ 371475 h 720"/>
                  <a:gd name="T70" fmla="*/ 219075 w 142"/>
                  <a:gd name="T71" fmla="*/ 34925 h 720"/>
                  <a:gd name="T72" fmla="*/ 104775 w 142"/>
                  <a:gd name="T73" fmla="*/ 19050 h 720"/>
                  <a:gd name="T74" fmla="*/ 60325 w 142"/>
                  <a:gd name="T75" fmla="*/ 6350 h 720"/>
                  <a:gd name="T76" fmla="*/ 25400 w 142"/>
                  <a:gd name="T77" fmla="*/ 0 h 7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720"/>
                  <a:gd name="T119" fmla="*/ 142 w 142"/>
                  <a:gd name="T120" fmla="*/ 720 h 7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720">
                    <a:moveTo>
                      <a:pt x="14" y="2"/>
                    </a:moveTo>
                    <a:lnTo>
                      <a:pt x="14" y="2"/>
                    </a:lnTo>
                    <a:lnTo>
                      <a:pt x="8" y="30"/>
                    </a:lnTo>
                    <a:lnTo>
                      <a:pt x="4" y="58"/>
                    </a:lnTo>
                    <a:lnTo>
                      <a:pt x="0" y="114"/>
                    </a:lnTo>
                    <a:lnTo>
                      <a:pt x="0" y="168"/>
                    </a:lnTo>
                    <a:lnTo>
                      <a:pt x="4" y="224"/>
                    </a:lnTo>
                    <a:lnTo>
                      <a:pt x="10" y="280"/>
                    </a:lnTo>
                    <a:lnTo>
                      <a:pt x="16" y="334"/>
                    </a:lnTo>
                    <a:lnTo>
                      <a:pt x="18" y="362"/>
                    </a:lnTo>
                    <a:lnTo>
                      <a:pt x="20" y="388"/>
                    </a:lnTo>
                    <a:lnTo>
                      <a:pt x="20" y="416"/>
                    </a:lnTo>
                    <a:lnTo>
                      <a:pt x="16" y="444"/>
                    </a:lnTo>
                    <a:lnTo>
                      <a:pt x="16" y="440"/>
                    </a:lnTo>
                    <a:lnTo>
                      <a:pt x="12" y="468"/>
                    </a:lnTo>
                    <a:lnTo>
                      <a:pt x="8" y="496"/>
                    </a:lnTo>
                    <a:lnTo>
                      <a:pt x="4" y="526"/>
                    </a:lnTo>
                    <a:lnTo>
                      <a:pt x="6" y="540"/>
                    </a:lnTo>
                    <a:lnTo>
                      <a:pt x="8" y="548"/>
                    </a:lnTo>
                    <a:lnTo>
                      <a:pt x="12" y="554"/>
                    </a:lnTo>
                    <a:lnTo>
                      <a:pt x="16" y="550"/>
                    </a:lnTo>
                    <a:lnTo>
                      <a:pt x="16" y="544"/>
                    </a:lnTo>
                    <a:lnTo>
                      <a:pt x="22" y="580"/>
                    </a:lnTo>
                    <a:lnTo>
                      <a:pt x="24" y="616"/>
                    </a:lnTo>
                    <a:lnTo>
                      <a:pt x="28" y="650"/>
                    </a:lnTo>
                    <a:lnTo>
                      <a:pt x="32" y="668"/>
                    </a:lnTo>
                    <a:lnTo>
                      <a:pt x="38" y="686"/>
                    </a:lnTo>
                    <a:lnTo>
                      <a:pt x="42" y="692"/>
                    </a:lnTo>
                    <a:lnTo>
                      <a:pt x="46" y="698"/>
                    </a:lnTo>
                    <a:lnTo>
                      <a:pt x="58" y="710"/>
                    </a:lnTo>
                    <a:lnTo>
                      <a:pt x="66" y="714"/>
                    </a:lnTo>
                    <a:lnTo>
                      <a:pt x="74" y="718"/>
                    </a:lnTo>
                    <a:lnTo>
                      <a:pt x="82" y="720"/>
                    </a:lnTo>
                    <a:lnTo>
                      <a:pt x="90" y="720"/>
                    </a:lnTo>
                    <a:lnTo>
                      <a:pt x="108" y="718"/>
                    </a:lnTo>
                    <a:lnTo>
                      <a:pt x="126" y="714"/>
                    </a:lnTo>
                    <a:lnTo>
                      <a:pt x="136" y="710"/>
                    </a:lnTo>
                    <a:lnTo>
                      <a:pt x="140" y="704"/>
                    </a:lnTo>
                    <a:lnTo>
                      <a:pt x="142" y="698"/>
                    </a:lnTo>
                    <a:lnTo>
                      <a:pt x="142" y="688"/>
                    </a:lnTo>
                    <a:lnTo>
                      <a:pt x="142" y="680"/>
                    </a:lnTo>
                    <a:lnTo>
                      <a:pt x="142" y="672"/>
                    </a:lnTo>
                    <a:lnTo>
                      <a:pt x="138" y="656"/>
                    </a:lnTo>
                    <a:lnTo>
                      <a:pt x="124" y="626"/>
                    </a:lnTo>
                    <a:lnTo>
                      <a:pt x="112" y="592"/>
                    </a:lnTo>
                    <a:lnTo>
                      <a:pt x="104" y="558"/>
                    </a:lnTo>
                    <a:lnTo>
                      <a:pt x="88" y="484"/>
                    </a:lnTo>
                    <a:lnTo>
                      <a:pt x="84" y="466"/>
                    </a:lnTo>
                    <a:lnTo>
                      <a:pt x="84" y="450"/>
                    </a:lnTo>
                    <a:lnTo>
                      <a:pt x="84" y="416"/>
                    </a:lnTo>
                    <a:lnTo>
                      <a:pt x="84" y="378"/>
                    </a:lnTo>
                    <a:lnTo>
                      <a:pt x="84" y="360"/>
                    </a:lnTo>
                    <a:lnTo>
                      <a:pt x="86" y="342"/>
                    </a:lnTo>
                    <a:lnTo>
                      <a:pt x="104" y="234"/>
                    </a:lnTo>
                    <a:lnTo>
                      <a:pt x="138" y="22"/>
                    </a:lnTo>
                    <a:lnTo>
                      <a:pt x="102" y="18"/>
                    </a:lnTo>
                    <a:lnTo>
                      <a:pt x="66" y="12"/>
                    </a:lnTo>
                    <a:lnTo>
                      <a:pt x="38" y="4"/>
                    </a:lnTo>
                    <a:lnTo>
                      <a:pt x="20" y="0"/>
                    </a:lnTo>
                    <a:lnTo>
                      <a:pt x="16" y="0"/>
                    </a:lnTo>
                    <a:lnTo>
                      <a:pt x="14" y="2"/>
                    </a:lnTo>
                    <a:close/>
                  </a:path>
                </a:pathLst>
              </a:custGeom>
              <a:solidFill>
                <a:srgbClr val="020202"/>
              </a:solidFill>
              <a:ln w="9525">
                <a:noFill/>
                <a:round/>
                <a:headEnd/>
                <a:tailEnd/>
              </a:ln>
            </p:spPr>
            <p:txBody>
              <a:bodyPr/>
              <a:lstStyle/>
              <a:p>
                <a:endParaRPr lang="nb-NO" sz="1400">
                  <a:solidFill>
                    <a:srgbClr val="000000"/>
                  </a:solidFill>
                  <a:latin typeface="Calibri" pitchFamily="34" charset="0"/>
                </a:endParaRPr>
              </a:p>
            </p:txBody>
          </p:sp>
          <p:sp>
            <p:nvSpPr>
              <p:cNvPr id="162" name="Freeform 94"/>
              <p:cNvSpPr>
                <a:spLocks/>
              </p:cNvSpPr>
              <p:nvPr/>
            </p:nvSpPr>
            <p:spPr bwMode="auto">
              <a:xfrm>
                <a:off x="6901319" y="6045049"/>
                <a:ext cx="223907" cy="1143151"/>
              </a:xfrm>
              <a:custGeom>
                <a:avLst/>
                <a:gdLst>
                  <a:gd name="T0" fmla="*/ 22225 w 142"/>
                  <a:gd name="T1" fmla="*/ 3175 h 720"/>
                  <a:gd name="T2" fmla="*/ 6350 w 142"/>
                  <a:gd name="T3" fmla="*/ 92075 h 720"/>
                  <a:gd name="T4" fmla="*/ 0 w 142"/>
                  <a:gd name="T5" fmla="*/ 266700 h 720"/>
                  <a:gd name="T6" fmla="*/ 6350 w 142"/>
                  <a:gd name="T7" fmla="*/ 355600 h 720"/>
                  <a:gd name="T8" fmla="*/ 25400 w 142"/>
                  <a:gd name="T9" fmla="*/ 530225 h 720"/>
                  <a:gd name="T10" fmla="*/ 31750 w 142"/>
                  <a:gd name="T11" fmla="*/ 615950 h 720"/>
                  <a:gd name="T12" fmla="*/ 25400 w 142"/>
                  <a:gd name="T13" fmla="*/ 704850 h 720"/>
                  <a:gd name="T14" fmla="*/ 25400 w 142"/>
                  <a:gd name="T15" fmla="*/ 698500 h 720"/>
                  <a:gd name="T16" fmla="*/ 19050 w 142"/>
                  <a:gd name="T17" fmla="*/ 742950 h 720"/>
                  <a:gd name="T18" fmla="*/ 12700 w 142"/>
                  <a:gd name="T19" fmla="*/ 787400 h 720"/>
                  <a:gd name="T20" fmla="*/ 9525 w 142"/>
                  <a:gd name="T21" fmla="*/ 857250 h 720"/>
                  <a:gd name="T22" fmla="*/ 19050 w 142"/>
                  <a:gd name="T23" fmla="*/ 879475 h 720"/>
                  <a:gd name="T24" fmla="*/ 25400 w 142"/>
                  <a:gd name="T25" fmla="*/ 873125 h 720"/>
                  <a:gd name="T26" fmla="*/ 25400 w 142"/>
                  <a:gd name="T27" fmla="*/ 863600 h 720"/>
                  <a:gd name="T28" fmla="*/ 38100 w 142"/>
                  <a:gd name="T29" fmla="*/ 977900 h 720"/>
                  <a:gd name="T30" fmla="*/ 50800 w 142"/>
                  <a:gd name="T31" fmla="*/ 1060450 h 720"/>
                  <a:gd name="T32" fmla="*/ 60325 w 142"/>
                  <a:gd name="T33" fmla="*/ 1089025 h 720"/>
                  <a:gd name="T34" fmla="*/ 73025 w 142"/>
                  <a:gd name="T35" fmla="*/ 1108075 h 720"/>
                  <a:gd name="T36" fmla="*/ 104775 w 142"/>
                  <a:gd name="T37" fmla="*/ 1133475 h 720"/>
                  <a:gd name="T38" fmla="*/ 130175 w 142"/>
                  <a:gd name="T39" fmla="*/ 1143000 h 720"/>
                  <a:gd name="T40" fmla="*/ 142875 w 142"/>
                  <a:gd name="T41" fmla="*/ 1143000 h 720"/>
                  <a:gd name="T42" fmla="*/ 200025 w 142"/>
                  <a:gd name="T43" fmla="*/ 1133475 h 720"/>
                  <a:gd name="T44" fmla="*/ 215900 w 142"/>
                  <a:gd name="T45" fmla="*/ 1127125 h 720"/>
                  <a:gd name="T46" fmla="*/ 225425 w 142"/>
                  <a:gd name="T47" fmla="*/ 1108075 h 720"/>
                  <a:gd name="T48" fmla="*/ 225425 w 142"/>
                  <a:gd name="T49" fmla="*/ 1092200 h 720"/>
                  <a:gd name="T50" fmla="*/ 225425 w 142"/>
                  <a:gd name="T51" fmla="*/ 1066800 h 720"/>
                  <a:gd name="T52" fmla="*/ 196850 w 142"/>
                  <a:gd name="T53" fmla="*/ 993775 h 720"/>
                  <a:gd name="T54" fmla="*/ 177800 w 142"/>
                  <a:gd name="T55" fmla="*/ 939800 h 720"/>
                  <a:gd name="T56" fmla="*/ 165100 w 142"/>
                  <a:gd name="T57" fmla="*/ 885825 h 720"/>
                  <a:gd name="T58" fmla="*/ 139700 w 142"/>
                  <a:gd name="T59" fmla="*/ 768350 h 720"/>
                  <a:gd name="T60" fmla="*/ 133350 w 142"/>
                  <a:gd name="T61" fmla="*/ 714375 h 720"/>
                  <a:gd name="T62" fmla="*/ 133350 w 142"/>
                  <a:gd name="T63" fmla="*/ 660400 h 720"/>
                  <a:gd name="T64" fmla="*/ 133350 w 142"/>
                  <a:gd name="T65" fmla="*/ 571500 h 720"/>
                  <a:gd name="T66" fmla="*/ 136525 w 142"/>
                  <a:gd name="T67" fmla="*/ 542925 h 720"/>
                  <a:gd name="T68" fmla="*/ 165100 w 142"/>
                  <a:gd name="T69" fmla="*/ 371475 h 720"/>
                  <a:gd name="T70" fmla="*/ 219075 w 142"/>
                  <a:gd name="T71" fmla="*/ 34925 h 720"/>
                  <a:gd name="T72" fmla="*/ 104775 w 142"/>
                  <a:gd name="T73" fmla="*/ 19050 h 720"/>
                  <a:gd name="T74" fmla="*/ 60325 w 142"/>
                  <a:gd name="T75" fmla="*/ 6350 h 720"/>
                  <a:gd name="T76" fmla="*/ 25400 w 142"/>
                  <a:gd name="T77" fmla="*/ 0 h 7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720"/>
                  <a:gd name="T119" fmla="*/ 142 w 142"/>
                  <a:gd name="T120" fmla="*/ 720 h 7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720">
                    <a:moveTo>
                      <a:pt x="14" y="2"/>
                    </a:moveTo>
                    <a:lnTo>
                      <a:pt x="14" y="2"/>
                    </a:lnTo>
                    <a:lnTo>
                      <a:pt x="8" y="30"/>
                    </a:lnTo>
                    <a:lnTo>
                      <a:pt x="4" y="58"/>
                    </a:lnTo>
                    <a:lnTo>
                      <a:pt x="0" y="114"/>
                    </a:lnTo>
                    <a:lnTo>
                      <a:pt x="0" y="168"/>
                    </a:lnTo>
                    <a:lnTo>
                      <a:pt x="4" y="224"/>
                    </a:lnTo>
                    <a:lnTo>
                      <a:pt x="10" y="280"/>
                    </a:lnTo>
                    <a:lnTo>
                      <a:pt x="16" y="334"/>
                    </a:lnTo>
                    <a:lnTo>
                      <a:pt x="18" y="362"/>
                    </a:lnTo>
                    <a:lnTo>
                      <a:pt x="20" y="388"/>
                    </a:lnTo>
                    <a:lnTo>
                      <a:pt x="20" y="416"/>
                    </a:lnTo>
                    <a:lnTo>
                      <a:pt x="16" y="444"/>
                    </a:lnTo>
                    <a:lnTo>
                      <a:pt x="16" y="440"/>
                    </a:lnTo>
                    <a:lnTo>
                      <a:pt x="12" y="468"/>
                    </a:lnTo>
                    <a:lnTo>
                      <a:pt x="8" y="496"/>
                    </a:lnTo>
                    <a:lnTo>
                      <a:pt x="4" y="526"/>
                    </a:lnTo>
                    <a:lnTo>
                      <a:pt x="6" y="540"/>
                    </a:lnTo>
                    <a:lnTo>
                      <a:pt x="8" y="548"/>
                    </a:lnTo>
                    <a:lnTo>
                      <a:pt x="12" y="554"/>
                    </a:lnTo>
                    <a:lnTo>
                      <a:pt x="16" y="550"/>
                    </a:lnTo>
                    <a:lnTo>
                      <a:pt x="16" y="544"/>
                    </a:lnTo>
                    <a:lnTo>
                      <a:pt x="22" y="580"/>
                    </a:lnTo>
                    <a:lnTo>
                      <a:pt x="24" y="616"/>
                    </a:lnTo>
                    <a:lnTo>
                      <a:pt x="28" y="650"/>
                    </a:lnTo>
                    <a:lnTo>
                      <a:pt x="32" y="668"/>
                    </a:lnTo>
                    <a:lnTo>
                      <a:pt x="38" y="686"/>
                    </a:lnTo>
                    <a:lnTo>
                      <a:pt x="42" y="692"/>
                    </a:lnTo>
                    <a:lnTo>
                      <a:pt x="46" y="698"/>
                    </a:lnTo>
                    <a:lnTo>
                      <a:pt x="58" y="710"/>
                    </a:lnTo>
                    <a:lnTo>
                      <a:pt x="66" y="714"/>
                    </a:lnTo>
                    <a:lnTo>
                      <a:pt x="74" y="718"/>
                    </a:lnTo>
                    <a:lnTo>
                      <a:pt x="82" y="720"/>
                    </a:lnTo>
                    <a:lnTo>
                      <a:pt x="90" y="720"/>
                    </a:lnTo>
                    <a:lnTo>
                      <a:pt x="108" y="718"/>
                    </a:lnTo>
                    <a:lnTo>
                      <a:pt x="126" y="714"/>
                    </a:lnTo>
                    <a:lnTo>
                      <a:pt x="136" y="710"/>
                    </a:lnTo>
                    <a:lnTo>
                      <a:pt x="140" y="704"/>
                    </a:lnTo>
                    <a:lnTo>
                      <a:pt x="142" y="698"/>
                    </a:lnTo>
                    <a:lnTo>
                      <a:pt x="142" y="688"/>
                    </a:lnTo>
                    <a:lnTo>
                      <a:pt x="142" y="680"/>
                    </a:lnTo>
                    <a:lnTo>
                      <a:pt x="142" y="672"/>
                    </a:lnTo>
                    <a:lnTo>
                      <a:pt x="138" y="656"/>
                    </a:lnTo>
                    <a:lnTo>
                      <a:pt x="124" y="626"/>
                    </a:lnTo>
                    <a:lnTo>
                      <a:pt x="112" y="592"/>
                    </a:lnTo>
                    <a:lnTo>
                      <a:pt x="104" y="558"/>
                    </a:lnTo>
                    <a:lnTo>
                      <a:pt x="88" y="484"/>
                    </a:lnTo>
                    <a:lnTo>
                      <a:pt x="84" y="466"/>
                    </a:lnTo>
                    <a:lnTo>
                      <a:pt x="84" y="450"/>
                    </a:lnTo>
                    <a:lnTo>
                      <a:pt x="84" y="416"/>
                    </a:lnTo>
                    <a:lnTo>
                      <a:pt x="84" y="378"/>
                    </a:lnTo>
                    <a:lnTo>
                      <a:pt x="84" y="360"/>
                    </a:lnTo>
                    <a:lnTo>
                      <a:pt x="86" y="342"/>
                    </a:lnTo>
                    <a:lnTo>
                      <a:pt x="104" y="234"/>
                    </a:lnTo>
                    <a:lnTo>
                      <a:pt x="138" y="22"/>
                    </a:lnTo>
                    <a:lnTo>
                      <a:pt x="102" y="18"/>
                    </a:lnTo>
                    <a:lnTo>
                      <a:pt x="66" y="12"/>
                    </a:lnTo>
                    <a:lnTo>
                      <a:pt x="38" y="4"/>
                    </a:lnTo>
                    <a:lnTo>
                      <a:pt x="20" y="0"/>
                    </a:lnTo>
                    <a:lnTo>
                      <a:pt x="16" y="0"/>
                    </a:lnTo>
                    <a:lnTo>
                      <a:pt x="14" y="2"/>
                    </a:lnTo>
                  </a:path>
                </a:pathLst>
              </a:custGeom>
              <a:noFill/>
              <a:ln w="9525">
                <a:noFill/>
                <a:round/>
                <a:headEnd/>
                <a:tailEnd/>
              </a:ln>
            </p:spPr>
            <p:txBody>
              <a:bodyPr/>
              <a:lstStyle/>
              <a:p>
                <a:endParaRPr lang="nb-NO" sz="1400">
                  <a:solidFill>
                    <a:srgbClr val="000000"/>
                  </a:solidFill>
                  <a:latin typeface="Calibri" pitchFamily="34" charset="0"/>
                </a:endParaRPr>
              </a:p>
            </p:txBody>
          </p:sp>
          <p:sp>
            <p:nvSpPr>
              <p:cNvPr id="163" name="Freeform 95"/>
              <p:cNvSpPr>
                <a:spLocks/>
              </p:cNvSpPr>
              <p:nvPr/>
            </p:nvSpPr>
            <p:spPr bwMode="auto">
              <a:xfrm>
                <a:off x="7005080" y="6050520"/>
                <a:ext cx="338594" cy="924363"/>
              </a:xfrm>
              <a:custGeom>
                <a:avLst/>
                <a:gdLst>
                  <a:gd name="T0" fmla="*/ 333375 w 212"/>
                  <a:gd name="T1" fmla="*/ 838200 h 582"/>
                  <a:gd name="T2" fmla="*/ 323850 w 212"/>
                  <a:gd name="T3" fmla="*/ 812800 h 582"/>
                  <a:gd name="T4" fmla="*/ 292100 w 212"/>
                  <a:gd name="T5" fmla="*/ 771525 h 582"/>
                  <a:gd name="T6" fmla="*/ 269875 w 212"/>
                  <a:gd name="T7" fmla="*/ 752475 h 582"/>
                  <a:gd name="T8" fmla="*/ 238125 w 212"/>
                  <a:gd name="T9" fmla="*/ 714375 h 582"/>
                  <a:gd name="T10" fmla="*/ 212725 w 212"/>
                  <a:gd name="T11" fmla="*/ 669925 h 582"/>
                  <a:gd name="T12" fmla="*/ 193675 w 212"/>
                  <a:gd name="T13" fmla="*/ 631825 h 582"/>
                  <a:gd name="T14" fmla="*/ 174625 w 212"/>
                  <a:gd name="T15" fmla="*/ 549275 h 582"/>
                  <a:gd name="T16" fmla="*/ 171450 w 212"/>
                  <a:gd name="T17" fmla="*/ 504825 h 582"/>
                  <a:gd name="T18" fmla="*/ 168275 w 212"/>
                  <a:gd name="T19" fmla="*/ 0 h 582"/>
                  <a:gd name="T20" fmla="*/ 53975 w 212"/>
                  <a:gd name="T21" fmla="*/ 50800 h 582"/>
                  <a:gd name="T22" fmla="*/ 3175 w 212"/>
                  <a:gd name="T23" fmla="*/ 73025 h 582"/>
                  <a:gd name="T24" fmla="*/ 0 w 212"/>
                  <a:gd name="T25" fmla="*/ 79375 h 582"/>
                  <a:gd name="T26" fmla="*/ 3175 w 212"/>
                  <a:gd name="T27" fmla="*/ 114300 h 582"/>
                  <a:gd name="T28" fmla="*/ 3175 w 212"/>
                  <a:gd name="T29" fmla="*/ 171450 h 582"/>
                  <a:gd name="T30" fmla="*/ 12700 w 212"/>
                  <a:gd name="T31" fmla="*/ 282575 h 582"/>
                  <a:gd name="T32" fmla="*/ 22225 w 212"/>
                  <a:gd name="T33" fmla="*/ 336550 h 582"/>
                  <a:gd name="T34" fmla="*/ 47625 w 212"/>
                  <a:gd name="T35" fmla="*/ 457200 h 582"/>
                  <a:gd name="T36" fmla="*/ 53975 w 212"/>
                  <a:gd name="T37" fmla="*/ 517525 h 582"/>
                  <a:gd name="T38" fmla="*/ 38100 w 212"/>
                  <a:gd name="T39" fmla="*/ 577850 h 582"/>
                  <a:gd name="T40" fmla="*/ 31750 w 212"/>
                  <a:gd name="T41" fmla="*/ 600075 h 582"/>
                  <a:gd name="T42" fmla="*/ 22225 w 212"/>
                  <a:gd name="T43" fmla="*/ 657225 h 582"/>
                  <a:gd name="T44" fmla="*/ 25400 w 212"/>
                  <a:gd name="T45" fmla="*/ 682625 h 582"/>
                  <a:gd name="T46" fmla="*/ 44450 w 212"/>
                  <a:gd name="T47" fmla="*/ 758825 h 582"/>
                  <a:gd name="T48" fmla="*/ 47625 w 212"/>
                  <a:gd name="T49" fmla="*/ 784225 h 582"/>
                  <a:gd name="T50" fmla="*/ 47625 w 212"/>
                  <a:gd name="T51" fmla="*/ 825500 h 582"/>
                  <a:gd name="T52" fmla="*/ 50800 w 212"/>
                  <a:gd name="T53" fmla="*/ 838200 h 582"/>
                  <a:gd name="T54" fmla="*/ 60325 w 212"/>
                  <a:gd name="T55" fmla="*/ 844550 h 582"/>
                  <a:gd name="T56" fmla="*/ 73025 w 212"/>
                  <a:gd name="T57" fmla="*/ 835025 h 582"/>
                  <a:gd name="T58" fmla="*/ 76200 w 212"/>
                  <a:gd name="T59" fmla="*/ 825500 h 582"/>
                  <a:gd name="T60" fmla="*/ 66675 w 212"/>
                  <a:gd name="T61" fmla="*/ 701675 h 582"/>
                  <a:gd name="T62" fmla="*/ 107950 w 212"/>
                  <a:gd name="T63" fmla="*/ 736600 h 582"/>
                  <a:gd name="T64" fmla="*/ 117475 w 212"/>
                  <a:gd name="T65" fmla="*/ 746125 h 582"/>
                  <a:gd name="T66" fmla="*/ 133350 w 212"/>
                  <a:gd name="T67" fmla="*/ 784225 h 582"/>
                  <a:gd name="T68" fmla="*/ 142875 w 212"/>
                  <a:gd name="T69" fmla="*/ 812800 h 582"/>
                  <a:gd name="T70" fmla="*/ 158750 w 212"/>
                  <a:gd name="T71" fmla="*/ 869950 h 582"/>
                  <a:gd name="T72" fmla="*/ 174625 w 212"/>
                  <a:gd name="T73" fmla="*/ 895350 h 582"/>
                  <a:gd name="T74" fmla="*/ 184150 w 212"/>
                  <a:gd name="T75" fmla="*/ 904875 h 582"/>
                  <a:gd name="T76" fmla="*/ 212725 w 212"/>
                  <a:gd name="T77" fmla="*/ 914400 h 582"/>
                  <a:gd name="T78" fmla="*/ 260350 w 212"/>
                  <a:gd name="T79" fmla="*/ 920750 h 582"/>
                  <a:gd name="T80" fmla="*/ 288925 w 212"/>
                  <a:gd name="T81" fmla="*/ 920750 h 582"/>
                  <a:gd name="T82" fmla="*/ 317500 w 212"/>
                  <a:gd name="T83" fmla="*/ 920750 h 582"/>
                  <a:gd name="T84" fmla="*/ 330200 w 212"/>
                  <a:gd name="T85" fmla="*/ 898525 h 582"/>
                  <a:gd name="T86" fmla="*/ 333375 w 212"/>
                  <a:gd name="T87" fmla="*/ 866775 h 582"/>
                  <a:gd name="T88" fmla="*/ 333375 w 212"/>
                  <a:gd name="T89" fmla="*/ 838200 h 5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582"/>
                  <a:gd name="T137" fmla="*/ 212 w 212"/>
                  <a:gd name="T138" fmla="*/ 582 h 5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582">
                    <a:moveTo>
                      <a:pt x="210" y="528"/>
                    </a:moveTo>
                    <a:lnTo>
                      <a:pt x="210" y="528"/>
                    </a:lnTo>
                    <a:lnTo>
                      <a:pt x="208" y="520"/>
                    </a:lnTo>
                    <a:lnTo>
                      <a:pt x="204" y="512"/>
                    </a:lnTo>
                    <a:lnTo>
                      <a:pt x="194" y="498"/>
                    </a:lnTo>
                    <a:lnTo>
                      <a:pt x="184" y="486"/>
                    </a:lnTo>
                    <a:lnTo>
                      <a:pt x="170" y="474"/>
                    </a:lnTo>
                    <a:lnTo>
                      <a:pt x="160" y="462"/>
                    </a:lnTo>
                    <a:lnTo>
                      <a:pt x="150" y="450"/>
                    </a:lnTo>
                    <a:lnTo>
                      <a:pt x="134" y="422"/>
                    </a:lnTo>
                    <a:lnTo>
                      <a:pt x="128" y="410"/>
                    </a:lnTo>
                    <a:lnTo>
                      <a:pt x="122" y="398"/>
                    </a:lnTo>
                    <a:lnTo>
                      <a:pt x="114" y="372"/>
                    </a:lnTo>
                    <a:lnTo>
                      <a:pt x="110" y="346"/>
                    </a:lnTo>
                    <a:lnTo>
                      <a:pt x="108" y="318"/>
                    </a:lnTo>
                    <a:lnTo>
                      <a:pt x="106" y="0"/>
                    </a:lnTo>
                    <a:lnTo>
                      <a:pt x="34" y="32"/>
                    </a:lnTo>
                    <a:lnTo>
                      <a:pt x="2" y="46"/>
                    </a:lnTo>
                    <a:lnTo>
                      <a:pt x="0" y="48"/>
                    </a:lnTo>
                    <a:lnTo>
                      <a:pt x="0" y="50"/>
                    </a:lnTo>
                    <a:lnTo>
                      <a:pt x="0" y="58"/>
                    </a:lnTo>
                    <a:lnTo>
                      <a:pt x="2" y="72"/>
                    </a:lnTo>
                    <a:lnTo>
                      <a:pt x="2" y="108"/>
                    </a:lnTo>
                    <a:lnTo>
                      <a:pt x="4" y="142"/>
                    </a:lnTo>
                    <a:lnTo>
                      <a:pt x="8" y="178"/>
                    </a:lnTo>
                    <a:lnTo>
                      <a:pt x="14" y="212"/>
                    </a:lnTo>
                    <a:lnTo>
                      <a:pt x="24" y="248"/>
                    </a:lnTo>
                    <a:lnTo>
                      <a:pt x="30" y="288"/>
                    </a:lnTo>
                    <a:lnTo>
                      <a:pt x="32" y="308"/>
                    </a:lnTo>
                    <a:lnTo>
                      <a:pt x="34" y="326"/>
                    </a:lnTo>
                    <a:lnTo>
                      <a:pt x="30" y="346"/>
                    </a:lnTo>
                    <a:lnTo>
                      <a:pt x="24" y="364"/>
                    </a:lnTo>
                    <a:lnTo>
                      <a:pt x="20" y="378"/>
                    </a:lnTo>
                    <a:lnTo>
                      <a:pt x="16" y="396"/>
                    </a:lnTo>
                    <a:lnTo>
                      <a:pt x="14" y="414"/>
                    </a:lnTo>
                    <a:lnTo>
                      <a:pt x="16" y="430"/>
                    </a:lnTo>
                    <a:lnTo>
                      <a:pt x="24" y="462"/>
                    </a:lnTo>
                    <a:lnTo>
                      <a:pt x="28" y="478"/>
                    </a:lnTo>
                    <a:lnTo>
                      <a:pt x="30" y="494"/>
                    </a:lnTo>
                    <a:lnTo>
                      <a:pt x="30" y="512"/>
                    </a:lnTo>
                    <a:lnTo>
                      <a:pt x="30" y="520"/>
                    </a:lnTo>
                    <a:lnTo>
                      <a:pt x="32" y="528"/>
                    </a:lnTo>
                    <a:lnTo>
                      <a:pt x="34" y="530"/>
                    </a:lnTo>
                    <a:lnTo>
                      <a:pt x="38" y="532"/>
                    </a:lnTo>
                    <a:lnTo>
                      <a:pt x="42" y="530"/>
                    </a:lnTo>
                    <a:lnTo>
                      <a:pt x="46" y="526"/>
                    </a:lnTo>
                    <a:lnTo>
                      <a:pt x="48" y="520"/>
                    </a:lnTo>
                    <a:lnTo>
                      <a:pt x="42" y="442"/>
                    </a:lnTo>
                    <a:lnTo>
                      <a:pt x="54" y="454"/>
                    </a:lnTo>
                    <a:lnTo>
                      <a:pt x="68" y="464"/>
                    </a:lnTo>
                    <a:lnTo>
                      <a:pt x="74" y="470"/>
                    </a:lnTo>
                    <a:lnTo>
                      <a:pt x="78" y="478"/>
                    </a:lnTo>
                    <a:lnTo>
                      <a:pt x="84" y="494"/>
                    </a:lnTo>
                    <a:lnTo>
                      <a:pt x="90" y="512"/>
                    </a:lnTo>
                    <a:lnTo>
                      <a:pt x="94" y="530"/>
                    </a:lnTo>
                    <a:lnTo>
                      <a:pt x="100" y="548"/>
                    </a:lnTo>
                    <a:lnTo>
                      <a:pt x="104" y="556"/>
                    </a:lnTo>
                    <a:lnTo>
                      <a:pt x="110" y="564"/>
                    </a:lnTo>
                    <a:lnTo>
                      <a:pt x="116" y="570"/>
                    </a:lnTo>
                    <a:lnTo>
                      <a:pt x="124" y="574"/>
                    </a:lnTo>
                    <a:lnTo>
                      <a:pt x="134" y="576"/>
                    </a:lnTo>
                    <a:lnTo>
                      <a:pt x="142" y="578"/>
                    </a:lnTo>
                    <a:lnTo>
                      <a:pt x="164" y="580"/>
                    </a:lnTo>
                    <a:lnTo>
                      <a:pt x="182" y="580"/>
                    </a:lnTo>
                    <a:lnTo>
                      <a:pt x="192" y="582"/>
                    </a:lnTo>
                    <a:lnTo>
                      <a:pt x="200" y="580"/>
                    </a:lnTo>
                    <a:lnTo>
                      <a:pt x="204" y="576"/>
                    </a:lnTo>
                    <a:lnTo>
                      <a:pt x="208" y="566"/>
                    </a:lnTo>
                    <a:lnTo>
                      <a:pt x="210" y="546"/>
                    </a:lnTo>
                    <a:lnTo>
                      <a:pt x="212" y="538"/>
                    </a:lnTo>
                    <a:lnTo>
                      <a:pt x="210" y="528"/>
                    </a:lnTo>
                    <a:close/>
                  </a:path>
                </a:pathLst>
              </a:custGeom>
              <a:solidFill>
                <a:srgbClr val="020202"/>
              </a:solidFill>
              <a:ln w="9525">
                <a:noFill/>
                <a:round/>
                <a:headEnd/>
                <a:tailEnd/>
              </a:ln>
            </p:spPr>
            <p:txBody>
              <a:bodyPr/>
              <a:lstStyle/>
              <a:p>
                <a:endParaRPr lang="nb-NO" sz="1400">
                  <a:solidFill>
                    <a:srgbClr val="000000"/>
                  </a:solidFill>
                  <a:latin typeface="Calibri" pitchFamily="34" charset="0"/>
                </a:endParaRPr>
              </a:p>
            </p:txBody>
          </p:sp>
          <p:sp>
            <p:nvSpPr>
              <p:cNvPr id="164" name="Freeform 96"/>
              <p:cNvSpPr>
                <a:spLocks/>
              </p:cNvSpPr>
              <p:nvPr/>
            </p:nvSpPr>
            <p:spPr bwMode="auto">
              <a:xfrm>
                <a:off x="7005080" y="6050520"/>
                <a:ext cx="338594" cy="924363"/>
              </a:xfrm>
              <a:custGeom>
                <a:avLst/>
                <a:gdLst>
                  <a:gd name="T0" fmla="*/ 333375 w 212"/>
                  <a:gd name="T1" fmla="*/ 838200 h 582"/>
                  <a:gd name="T2" fmla="*/ 323850 w 212"/>
                  <a:gd name="T3" fmla="*/ 812800 h 582"/>
                  <a:gd name="T4" fmla="*/ 292100 w 212"/>
                  <a:gd name="T5" fmla="*/ 771525 h 582"/>
                  <a:gd name="T6" fmla="*/ 269875 w 212"/>
                  <a:gd name="T7" fmla="*/ 752475 h 582"/>
                  <a:gd name="T8" fmla="*/ 238125 w 212"/>
                  <a:gd name="T9" fmla="*/ 714375 h 582"/>
                  <a:gd name="T10" fmla="*/ 212725 w 212"/>
                  <a:gd name="T11" fmla="*/ 669925 h 582"/>
                  <a:gd name="T12" fmla="*/ 193675 w 212"/>
                  <a:gd name="T13" fmla="*/ 631825 h 582"/>
                  <a:gd name="T14" fmla="*/ 174625 w 212"/>
                  <a:gd name="T15" fmla="*/ 549275 h 582"/>
                  <a:gd name="T16" fmla="*/ 171450 w 212"/>
                  <a:gd name="T17" fmla="*/ 504825 h 582"/>
                  <a:gd name="T18" fmla="*/ 168275 w 212"/>
                  <a:gd name="T19" fmla="*/ 0 h 582"/>
                  <a:gd name="T20" fmla="*/ 53975 w 212"/>
                  <a:gd name="T21" fmla="*/ 50800 h 582"/>
                  <a:gd name="T22" fmla="*/ 3175 w 212"/>
                  <a:gd name="T23" fmla="*/ 73025 h 582"/>
                  <a:gd name="T24" fmla="*/ 0 w 212"/>
                  <a:gd name="T25" fmla="*/ 79375 h 582"/>
                  <a:gd name="T26" fmla="*/ 3175 w 212"/>
                  <a:gd name="T27" fmla="*/ 114300 h 582"/>
                  <a:gd name="T28" fmla="*/ 3175 w 212"/>
                  <a:gd name="T29" fmla="*/ 171450 h 582"/>
                  <a:gd name="T30" fmla="*/ 12700 w 212"/>
                  <a:gd name="T31" fmla="*/ 282575 h 582"/>
                  <a:gd name="T32" fmla="*/ 22225 w 212"/>
                  <a:gd name="T33" fmla="*/ 336550 h 582"/>
                  <a:gd name="T34" fmla="*/ 47625 w 212"/>
                  <a:gd name="T35" fmla="*/ 457200 h 582"/>
                  <a:gd name="T36" fmla="*/ 53975 w 212"/>
                  <a:gd name="T37" fmla="*/ 517525 h 582"/>
                  <a:gd name="T38" fmla="*/ 38100 w 212"/>
                  <a:gd name="T39" fmla="*/ 577850 h 582"/>
                  <a:gd name="T40" fmla="*/ 31750 w 212"/>
                  <a:gd name="T41" fmla="*/ 600075 h 582"/>
                  <a:gd name="T42" fmla="*/ 22225 w 212"/>
                  <a:gd name="T43" fmla="*/ 657225 h 582"/>
                  <a:gd name="T44" fmla="*/ 25400 w 212"/>
                  <a:gd name="T45" fmla="*/ 682625 h 582"/>
                  <a:gd name="T46" fmla="*/ 44450 w 212"/>
                  <a:gd name="T47" fmla="*/ 758825 h 582"/>
                  <a:gd name="T48" fmla="*/ 47625 w 212"/>
                  <a:gd name="T49" fmla="*/ 784225 h 582"/>
                  <a:gd name="T50" fmla="*/ 47625 w 212"/>
                  <a:gd name="T51" fmla="*/ 825500 h 582"/>
                  <a:gd name="T52" fmla="*/ 50800 w 212"/>
                  <a:gd name="T53" fmla="*/ 838200 h 582"/>
                  <a:gd name="T54" fmla="*/ 60325 w 212"/>
                  <a:gd name="T55" fmla="*/ 844550 h 582"/>
                  <a:gd name="T56" fmla="*/ 73025 w 212"/>
                  <a:gd name="T57" fmla="*/ 835025 h 582"/>
                  <a:gd name="T58" fmla="*/ 76200 w 212"/>
                  <a:gd name="T59" fmla="*/ 825500 h 582"/>
                  <a:gd name="T60" fmla="*/ 66675 w 212"/>
                  <a:gd name="T61" fmla="*/ 701675 h 582"/>
                  <a:gd name="T62" fmla="*/ 107950 w 212"/>
                  <a:gd name="T63" fmla="*/ 736600 h 582"/>
                  <a:gd name="T64" fmla="*/ 117475 w 212"/>
                  <a:gd name="T65" fmla="*/ 746125 h 582"/>
                  <a:gd name="T66" fmla="*/ 133350 w 212"/>
                  <a:gd name="T67" fmla="*/ 784225 h 582"/>
                  <a:gd name="T68" fmla="*/ 142875 w 212"/>
                  <a:gd name="T69" fmla="*/ 812800 h 582"/>
                  <a:gd name="T70" fmla="*/ 158750 w 212"/>
                  <a:gd name="T71" fmla="*/ 869950 h 582"/>
                  <a:gd name="T72" fmla="*/ 174625 w 212"/>
                  <a:gd name="T73" fmla="*/ 895350 h 582"/>
                  <a:gd name="T74" fmla="*/ 184150 w 212"/>
                  <a:gd name="T75" fmla="*/ 904875 h 582"/>
                  <a:gd name="T76" fmla="*/ 212725 w 212"/>
                  <a:gd name="T77" fmla="*/ 914400 h 582"/>
                  <a:gd name="T78" fmla="*/ 260350 w 212"/>
                  <a:gd name="T79" fmla="*/ 920750 h 582"/>
                  <a:gd name="T80" fmla="*/ 288925 w 212"/>
                  <a:gd name="T81" fmla="*/ 920750 h 582"/>
                  <a:gd name="T82" fmla="*/ 317500 w 212"/>
                  <a:gd name="T83" fmla="*/ 920750 h 582"/>
                  <a:gd name="T84" fmla="*/ 330200 w 212"/>
                  <a:gd name="T85" fmla="*/ 898525 h 582"/>
                  <a:gd name="T86" fmla="*/ 333375 w 212"/>
                  <a:gd name="T87" fmla="*/ 866775 h 582"/>
                  <a:gd name="T88" fmla="*/ 333375 w 212"/>
                  <a:gd name="T89" fmla="*/ 838200 h 5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582"/>
                  <a:gd name="T137" fmla="*/ 212 w 212"/>
                  <a:gd name="T138" fmla="*/ 582 h 5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582">
                    <a:moveTo>
                      <a:pt x="210" y="528"/>
                    </a:moveTo>
                    <a:lnTo>
                      <a:pt x="210" y="528"/>
                    </a:lnTo>
                    <a:lnTo>
                      <a:pt x="208" y="520"/>
                    </a:lnTo>
                    <a:lnTo>
                      <a:pt x="204" y="512"/>
                    </a:lnTo>
                    <a:lnTo>
                      <a:pt x="194" y="498"/>
                    </a:lnTo>
                    <a:lnTo>
                      <a:pt x="184" y="486"/>
                    </a:lnTo>
                    <a:lnTo>
                      <a:pt x="170" y="474"/>
                    </a:lnTo>
                    <a:lnTo>
                      <a:pt x="160" y="462"/>
                    </a:lnTo>
                    <a:lnTo>
                      <a:pt x="150" y="450"/>
                    </a:lnTo>
                    <a:lnTo>
                      <a:pt x="134" y="422"/>
                    </a:lnTo>
                    <a:lnTo>
                      <a:pt x="128" y="410"/>
                    </a:lnTo>
                    <a:lnTo>
                      <a:pt x="122" y="398"/>
                    </a:lnTo>
                    <a:lnTo>
                      <a:pt x="114" y="372"/>
                    </a:lnTo>
                    <a:lnTo>
                      <a:pt x="110" y="346"/>
                    </a:lnTo>
                    <a:lnTo>
                      <a:pt x="108" y="318"/>
                    </a:lnTo>
                    <a:lnTo>
                      <a:pt x="106" y="0"/>
                    </a:lnTo>
                    <a:lnTo>
                      <a:pt x="34" y="32"/>
                    </a:lnTo>
                    <a:lnTo>
                      <a:pt x="2" y="46"/>
                    </a:lnTo>
                    <a:lnTo>
                      <a:pt x="0" y="48"/>
                    </a:lnTo>
                    <a:lnTo>
                      <a:pt x="0" y="50"/>
                    </a:lnTo>
                    <a:lnTo>
                      <a:pt x="0" y="58"/>
                    </a:lnTo>
                    <a:lnTo>
                      <a:pt x="2" y="72"/>
                    </a:lnTo>
                    <a:lnTo>
                      <a:pt x="2" y="108"/>
                    </a:lnTo>
                    <a:lnTo>
                      <a:pt x="4" y="142"/>
                    </a:lnTo>
                    <a:lnTo>
                      <a:pt x="8" y="178"/>
                    </a:lnTo>
                    <a:lnTo>
                      <a:pt x="14" y="212"/>
                    </a:lnTo>
                    <a:lnTo>
                      <a:pt x="24" y="248"/>
                    </a:lnTo>
                    <a:lnTo>
                      <a:pt x="30" y="288"/>
                    </a:lnTo>
                    <a:lnTo>
                      <a:pt x="32" y="308"/>
                    </a:lnTo>
                    <a:lnTo>
                      <a:pt x="34" y="326"/>
                    </a:lnTo>
                    <a:lnTo>
                      <a:pt x="30" y="346"/>
                    </a:lnTo>
                    <a:lnTo>
                      <a:pt x="24" y="364"/>
                    </a:lnTo>
                    <a:lnTo>
                      <a:pt x="20" y="378"/>
                    </a:lnTo>
                    <a:lnTo>
                      <a:pt x="16" y="396"/>
                    </a:lnTo>
                    <a:lnTo>
                      <a:pt x="14" y="414"/>
                    </a:lnTo>
                    <a:lnTo>
                      <a:pt x="16" y="430"/>
                    </a:lnTo>
                    <a:lnTo>
                      <a:pt x="24" y="462"/>
                    </a:lnTo>
                    <a:lnTo>
                      <a:pt x="28" y="478"/>
                    </a:lnTo>
                    <a:lnTo>
                      <a:pt x="30" y="494"/>
                    </a:lnTo>
                    <a:lnTo>
                      <a:pt x="30" y="512"/>
                    </a:lnTo>
                    <a:lnTo>
                      <a:pt x="30" y="520"/>
                    </a:lnTo>
                    <a:lnTo>
                      <a:pt x="32" y="528"/>
                    </a:lnTo>
                    <a:lnTo>
                      <a:pt x="34" y="530"/>
                    </a:lnTo>
                    <a:lnTo>
                      <a:pt x="38" y="532"/>
                    </a:lnTo>
                    <a:lnTo>
                      <a:pt x="42" y="530"/>
                    </a:lnTo>
                    <a:lnTo>
                      <a:pt x="46" y="526"/>
                    </a:lnTo>
                    <a:lnTo>
                      <a:pt x="48" y="520"/>
                    </a:lnTo>
                    <a:lnTo>
                      <a:pt x="42" y="442"/>
                    </a:lnTo>
                    <a:lnTo>
                      <a:pt x="54" y="454"/>
                    </a:lnTo>
                    <a:lnTo>
                      <a:pt x="68" y="464"/>
                    </a:lnTo>
                    <a:lnTo>
                      <a:pt x="74" y="470"/>
                    </a:lnTo>
                    <a:lnTo>
                      <a:pt x="78" y="478"/>
                    </a:lnTo>
                    <a:lnTo>
                      <a:pt x="84" y="494"/>
                    </a:lnTo>
                    <a:lnTo>
                      <a:pt x="90" y="512"/>
                    </a:lnTo>
                    <a:lnTo>
                      <a:pt x="94" y="530"/>
                    </a:lnTo>
                    <a:lnTo>
                      <a:pt x="100" y="548"/>
                    </a:lnTo>
                    <a:lnTo>
                      <a:pt x="104" y="556"/>
                    </a:lnTo>
                    <a:lnTo>
                      <a:pt x="110" y="564"/>
                    </a:lnTo>
                    <a:lnTo>
                      <a:pt x="116" y="570"/>
                    </a:lnTo>
                    <a:lnTo>
                      <a:pt x="124" y="574"/>
                    </a:lnTo>
                    <a:lnTo>
                      <a:pt x="134" y="576"/>
                    </a:lnTo>
                    <a:lnTo>
                      <a:pt x="142" y="578"/>
                    </a:lnTo>
                    <a:lnTo>
                      <a:pt x="164" y="580"/>
                    </a:lnTo>
                    <a:lnTo>
                      <a:pt x="182" y="580"/>
                    </a:lnTo>
                    <a:lnTo>
                      <a:pt x="192" y="582"/>
                    </a:lnTo>
                    <a:lnTo>
                      <a:pt x="200" y="580"/>
                    </a:lnTo>
                    <a:lnTo>
                      <a:pt x="204" y="576"/>
                    </a:lnTo>
                    <a:lnTo>
                      <a:pt x="208" y="566"/>
                    </a:lnTo>
                    <a:lnTo>
                      <a:pt x="210" y="546"/>
                    </a:lnTo>
                    <a:lnTo>
                      <a:pt x="212" y="538"/>
                    </a:lnTo>
                    <a:lnTo>
                      <a:pt x="210" y="528"/>
                    </a:lnTo>
                  </a:path>
                </a:pathLst>
              </a:custGeom>
              <a:noFill/>
              <a:ln w="9525">
                <a:noFill/>
                <a:round/>
                <a:headEnd/>
                <a:tailEnd/>
              </a:ln>
            </p:spPr>
            <p:txBody>
              <a:bodyPr/>
              <a:lstStyle/>
              <a:p>
                <a:endParaRPr lang="nb-NO" sz="1400">
                  <a:solidFill>
                    <a:srgbClr val="000000"/>
                  </a:solidFill>
                  <a:latin typeface="Calibri" pitchFamily="34" charset="0"/>
                </a:endParaRPr>
              </a:p>
            </p:txBody>
          </p:sp>
        </p:grpSp>
        <p:sp>
          <p:nvSpPr>
            <p:cNvPr id="165" name="Rektangel 750"/>
            <p:cNvSpPr>
              <a:spLocks noChangeArrowheads="1"/>
            </p:cNvSpPr>
            <p:nvPr/>
          </p:nvSpPr>
          <p:spPr bwMode="auto">
            <a:xfrm>
              <a:off x="2362200" y="3048000"/>
              <a:ext cx="1403350" cy="457201"/>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sz="1400">
                <a:solidFill>
                  <a:srgbClr val="FFFFFF"/>
                </a:solidFill>
                <a:latin typeface="Calibri" pitchFamily="34" charset="0"/>
              </a:endParaRPr>
            </a:p>
          </p:txBody>
        </p:sp>
        <p:sp>
          <p:nvSpPr>
            <p:cNvPr id="166" name="Rektangel 751"/>
            <p:cNvSpPr/>
            <p:nvPr/>
          </p:nvSpPr>
          <p:spPr bwMode="auto">
            <a:xfrm>
              <a:off x="2362200" y="3048000"/>
              <a:ext cx="1447800" cy="523220"/>
            </a:xfrm>
            <a:prstGeom prst="rect">
              <a:avLst/>
            </a:prstGeom>
          </p:spPr>
          <p:txBody>
            <a:bodyPr wrap="square">
              <a:spAutoFit/>
            </a:bodyPr>
            <a:lstStyle/>
            <a:p>
              <a:pPr algn="ctr"/>
              <a:r>
                <a:rPr lang="en-US" sz="1400" b="1" noProof="1">
                  <a:solidFill>
                    <a:srgbClr val="0066FF"/>
                  </a:solidFill>
                  <a:latin typeface="Calibri" pitchFamily="34" charset="0"/>
                  <a:cs typeface="Arial" charset="0"/>
                </a:rPr>
                <a:t>Define the Problem</a:t>
              </a:r>
              <a:endParaRPr lang="da-DK" sz="1400" dirty="0">
                <a:solidFill>
                  <a:srgbClr val="0066FF"/>
                </a:solidFill>
                <a:latin typeface="Calibri" pitchFamily="34" charset="0"/>
              </a:endParaRPr>
            </a:p>
          </p:txBody>
        </p:sp>
        <p:sp>
          <p:nvSpPr>
            <p:cNvPr id="167" name="Rektangel 752"/>
            <p:cNvSpPr>
              <a:spLocks noChangeArrowheads="1"/>
            </p:cNvSpPr>
            <p:nvPr/>
          </p:nvSpPr>
          <p:spPr bwMode="auto">
            <a:xfrm>
              <a:off x="1381125" y="4330700"/>
              <a:ext cx="1403350" cy="444500"/>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sz="1400">
                <a:solidFill>
                  <a:srgbClr val="FFFFFF"/>
                </a:solidFill>
                <a:latin typeface="Calibri" pitchFamily="34" charset="0"/>
              </a:endParaRPr>
            </a:p>
          </p:txBody>
        </p:sp>
        <p:sp>
          <p:nvSpPr>
            <p:cNvPr id="168" name="Rektangel 753"/>
            <p:cNvSpPr/>
            <p:nvPr/>
          </p:nvSpPr>
          <p:spPr bwMode="auto">
            <a:xfrm>
              <a:off x="1371600" y="4394200"/>
              <a:ext cx="1447800" cy="307777"/>
            </a:xfrm>
            <a:prstGeom prst="rect">
              <a:avLst/>
            </a:prstGeom>
          </p:spPr>
          <p:txBody>
            <a:bodyPr wrap="square">
              <a:spAutoFit/>
            </a:bodyPr>
            <a:lstStyle/>
            <a:p>
              <a:pPr algn="ctr"/>
              <a:r>
                <a:rPr lang="en-US" sz="1400" b="1" noProof="1">
                  <a:solidFill>
                    <a:srgbClr val="0066FF"/>
                  </a:solidFill>
                  <a:latin typeface="Calibri" pitchFamily="34" charset="0"/>
                  <a:cs typeface="Arial" charset="0"/>
                </a:rPr>
                <a:t>Collect Data</a:t>
              </a:r>
              <a:endParaRPr lang="da-DK" sz="1400" dirty="0">
                <a:solidFill>
                  <a:srgbClr val="0066FF"/>
                </a:solidFill>
                <a:latin typeface="Calibri" pitchFamily="34" charset="0"/>
              </a:endParaRPr>
            </a:p>
          </p:txBody>
        </p:sp>
        <p:sp>
          <p:nvSpPr>
            <p:cNvPr id="169" name="Rektangel 754"/>
            <p:cNvSpPr>
              <a:spLocks noChangeArrowheads="1"/>
            </p:cNvSpPr>
            <p:nvPr/>
          </p:nvSpPr>
          <p:spPr bwMode="auto">
            <a:xfrm>
              <a:off x="3733800" y="4330700"/>
              <a:ext cx="1466850" cy="444500"/>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sz="1400">
                <a:solidFill>
                  <a:srgbClr val="FFFFFF"/>
                </a:solidFill>
                <a:latin typeface="Calibri" pitchFamily="34" charset="0"/>
              </a:endParaRPr>
            </a:p>
          </p:txBody>
        </p:sp>
        <p:sp>
          <p:nvSpPr>
            <p:cNvPr id="170" name="Rektangel 755"/>
            <p:cNvSpPr/>
            <p:nvPr/>
          </p:nvSpPr>
          <p:spPr bwMode="auto">
            <a:xfrm>
              <a:off x="3657600" y="4297363"/>
              <a:ext cx="1524000" cy="523220"/>
            </a:xfrm>
            <a:prstGeom prst="rect">
              <a:avLst/>
            </a:prstGeom>
          </p:spPr>
          <p:txBody>
            <a:bodyPr wrap="square">
              <a:spAutoFit/>
            </a:bodyPr>
            <a:lstStyle/>
            <a:p>
              <a:pPr algn="ctr"/>
              <a:r>
                <a:rPr lang="en-US" sz="1400" b="1" noProof="1">
                  <a:solidFill>
                    <a:srgbClr val="0066FF"/>
                  </a:solidFill>
                  <a:latin typeface="Calibri" pitchFamily="34" charset="0"/>
                  <a:cs typeface="Arial" charset="0"/>
                </a:rPr>
                <a:t>Identify the</a:t>
              </a:r>
            </a:p>
            <a:p>
              <a:pPr algn="ctr"/>
              <a:r>
                <a:rPr lang="en-US" sz="1400" b="1" noProof="1">
                  <a:solidFill>
                    <a:srgbClr val="0066FF"/>
                  </a:solidFill>
                  <a:latin typeface="Calibri" pitchFamily="34" charset="0"/>
                  <a:cs typeface="Arial" charset="0"/>
                </a:rPr>
                <a:t>Root Causes</a:t>
              </a:r>
              <a:endParaRPr lang="da-DK" sz="1400" dirty="0">
                <a:solidFill>
                  <a:srgbClr val="0066FF"/>
                </a:solidFill>
                <a:latin typeface="Calibri" pitchFamily="34" charset="0"/>
              </a:endParaRPr>
            </a:p>
          </p:txBody>
        </p:sp>
        <p:sp>
          <p:nvSpPr>
            <p:cNvPr id="171" name="Rektangel 756"/>
            <p:cNvSpPr>
              <a:spLocks noChangeArrowheads="1"/>
            </p:cNvSpPr>
            <p:nvPr/>
          </p:nvSpPr>
          <p:spPr bwMode="auto">
            <a:xfrm>
              <a:off x="6780213" y="4319588"/>
              <a:ext cx="1403350" cy="455612"/>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sz="1400">
                <a:solidFill>
                  <a:srgbClr val="FFFFFF"/>
                </a:solidFill>
                <a:latin typeface="Calibri" pitchFamily="34" charset="0"/>
              </a:endParaRPr>
            </a:p>
          </p:txBody>
        </p:sp>
        <p:sp>
          <p:nvSpPr>
            <p:cNvPr id="172" name="Rektangel 757"/>
            <p:cNvSpPr/>
            <p:nvPr/>
          </p:nvSpPr>
          <p:spPr bwMode="auto">
            <a:xfrm>
              <a:off x="6702425" y="4286250"/>
              <a:ext cx="1527175" cy="523220"/>
            </a:xfrm>
            <a:prstGeom prst="rect">
              <a:avLst/>
            </a:prstGeom>
          </p:spPr>
          <p:txBody>
            <a:bodyPr wrap="square">
              <a:spAutoFit/>
            </a:bodyPr>
            <a:lstStyle/>
            <a:p>
              <a:pPr algn="ctr"/>
              <a:r>
                <a:rPr lang="en-US" sz="1400" b="1" noProof="1">
                  <a:solidFill>
                    <a:srgbClr val="0066FF"/>
                  </a:solidFill>
                  <a:latin typeface="Calibri" pitchFamily="34" charset="0"/>
                  <a:cs typeface="Arial" charset="0"/>
                </a:rPr>
                <a:t>Implement</a:t>
              </a:r>
            </a:p>
            <a:p>
              <a:pPr algn="ctr"/>
              <a:r>
                <a:rPr lang="en-US" sz="1400" b="1" noProof="1">
                  <a:solidFill>
                    <a:srgbClr val="0066FF"/>
                  </a:solidFill>
                  <a:latin typeface="Calibri" pitchFamily="34" charset="0"/>
                  <a:cs typeface="Arial" charset="0"/>
                </a:rPr>
                <a:t>Countermeasures</a:t>
              </a:r>
              <a:endParaRPr lang="da-DK" sz="1400" dirty="0">
                <a:solidFill>
                  <a:srgbClr val="0066FF"/>
                </a:solidFill>
                <a:latin typeface="Calibri" pitchFamily="34" charset="0"/>
              </a:endParaRPr>
            </a:p>
          </p:txBody>
        </p:sp>
        <p:sp>
          <p:nvSpPr>
            <p:cNvPr id="173" name="Rektangel 758"/>
            <p:cNvSpPr>
              <a:spLocks noChangeArrowheads="1"/>
            </p:cNvSpPr>
            <p:nvPr/>
          </p:nvSpPr>
          <p:spPr bwMode="auto">
            <a:xfrm>
              <a:off x="5888038" y="5516562"/>
              <a:ext cx="1403350" cy="477837"/>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sz="1400">
                <a:solidFill>
                  <a:srgbClr val="FFFFFF"/>
                </a:solidFill>
                <a:latin typeface="Calibri" pitchFamily="34" charset="0"/>
              </a:endParaRPr>
            </a:p>
          </p:txBody>
        </p:sp>
        <p:sp>
          <p:nvSpPr>
            <p:cNvPr id="174" name="Rektangel 759"/>
            <p:cNvSpPr/>
            <p:nvPr/>
          </p:nvSpPr>
          <p:spPr bwMode="auto">
            <a:xfrm>
              <a:off x="5867400" y="5483225"/>
              <a:ext cx="1524000" cy="523220"/>
            </a:xfrm>
            <a:prstGeom prst="rect">
              <a:avLst/>
            </a:prstGeom>
          </p:spPr>
          <p:txBody>
            <a:bodyPr wrap="square">
              <a:spAutoFit/>
            </a:bodyPr>
            <a:lstStyle/>
            <a:p>
              <a:pPr algn="ctr"/>
              <a:r>
                <a:rPr lang="en-US" sz="1400" b="1" noProof="1">
                  <a:solidFill>
                    <a:srgbClr val="0066FF"/>
                  </a:solidFill>
                  <a:latin typeface="Calibri" pitchFamily="34" charset="0"/>
                  <a:cs typeface="Arial" charset="0"/>
                </a:rPr>
                <a:t>Evaluate &amp;</a:t>
              </a:r>
            </a:p>
            <a:p>
              <a:pPr algn="ctr"/>
              <a:r>
                <a:rPr lang="en-US" sz="1400" b="1" noProof="1">
                  <a:solidFill>
                    <a:srgbClr val="0066FF"/>
                  </a:solidFill>
                  <a:latin typeface="Calibri" pitchFamily="34" charset="0"/>
                  <a:cs typeface="Arial" charset="0"/>
                </a:rPr>
                <a:t>Follow Up</a:t>
              </a:r>
              <a:endParaRPr lang="da-DK" sz="1400" dirty="0">
                <a:solidFill>
                  <a:srgbClr val="0066FF"/>
                </a:solidFill>
                <a:latin typeface="Calibri" pitchFamily="34" charset="0"/>
              </a:endParaRPr>
            </a:p>
          </p:txBody>
        </p:sp>
        <p:grpSp>
          <p:nvGrpSpPr>
            <p:cNvPr id="175" name="Gruppe 739"/>
            <p:cNvGrpSpPr>
              <a:grpSpLocks/>
            </p:cNvGrpSpPr>
            <p:nvPr/>
          </p:nvGrpSpPr>
          <p:grpSpPr bwMode="auto">
            <a:xfrm>
              <a:off x="5105400" y="4038600"/>
              <a:ext cx="935038" cy="1617663"/>
              <a:chOff x="2023838" y="4223655"/>
              <a:chExt cx="1002390" cy="1654629"/>
            </a:xfrm>
          </p:grpSpPr>
          <p:grpSp>
            <p:nvGrpSpPr>
              <p:cNvPr id="176" name="Gruppe 832"/>
              <p:cNvGrpSpPr>
                <a:grpSpLocks/>
              </p:cNvGrpSpPr>
              <p:nvPr/>
            </p:nvGrpSpPr>
            <p:grpSpPr bwMode="auto">
              <a:xfrm>
                <a:off x="2023838" y="4223655"/>
                <a:ext cx="915159" cy="1654629"/>
                <a:chOff x="510723" y="3973286"/>
                <a:chExt cx="1306511" cy="2362200"/>
              </a:xfrm>
            </p:grpSpPr>
            <p:sp>
              <p:nvSpPr>
                <p:cNvPr id="178" name="Freeform 60"/>
                <p:cNvSpPr>
                  <a:spLocks noEditPoints="1"/>
                </p:cNvSpPr>
                <p:nvPr/>
              </p:nvSpPr>
              <p:spPr bwMode="auto">
                <a:xfrm>
                  <a:off x="510723" y="3973286"/>
                  <a:ext cx="871759" cy="2362200"/>
                </a:xfrm>
                <a:custGeom>
                  <a:avLst/>
                  <a:gdLst>
                    <a:gd name="T0" fmla="*/ 2147483647 w 1130"/>
                    <a:gd name="T1" fmla="*/ 2147483647 h 3060"/>
                    <a:gd name="T2" fmla="*/ 2147483647 w 1130"/>
                    <a:gd name="T3" fmla="*/ 2147483647 h 3060"/>
                    <a:gd name="T4" fmla="*/ 2147483647 w 1130"/>
                    <a:gd name="T5" fmla="*/ 2147483647 h 3060"/>
                    <a:gd name="T6" fmla="*/ 2147483647 w 1130"/>
                    <a:gd name="T7" fmla="*/ 2147483647 h 3060"/>
                    <a:gd name="T8" fmla="*/ 2147483647 w 1130"/>
                    <a:gd name="T9" fmla="*/ 2147483647 h 3060"/>
                    <a:gd name="T10" fmla="*/ 2147483647 w 1130"/>
                    <a:gd name="T11" fmla="*/ 2147483647 h 3060"/>
                    <a:gd name="T12" fmla="*/ 2147483647 w 1130"/>
                    <a:gd name="T13" fmla="*/ 2147483647 h 3060"/>
                    <a:gd name="T14" fmla="*/ 2147483647 w 1130"/>
                    <a:gd name="T15" fmla="*/ 2147483647 h 3060"/>
                    <a:gd name="T16" fmla="*/ 2147483647 w 1130"/>
                    <a:gd name="T17" fmla="*/ 2147483647 h 3060"/>
                    <a:gd name="T18" fmla="*/ 2147483647 w 1130"/>
                    <a:gd name="T19" fmla="*/ 2147483647 h 3060"/>
                    <a:gd name="T20" fmla="*/ 2147483647 w 1130"/>
                    <a:gd name="T21" fmla="*/ 2147483647 h 3060"/>
                    <a:gd name="T22" fmla="*/ 2147483647 w 1130"/>
                    <a:gd name="T23" fmla="*/ 2147483647 h 3060"/>
                    <a:gd name="T24" fmla="*/ 2147483647 w 1130"/>
                    <a:gd name="T25" fmla="*/ 2147483647 h 3060"/>
                    <a:gd name="T26" fmla="*/ 2147483647 w 1130"/>
                    <a:gd name="T27" fmla="*/ 2147483647 h 3060"/>
                    <a:gd name="T28" fmla="*/ 2147483647 w 1130"/>
                    <a:gd name="T29" fmla="*/ 2147483647 h 3060"/>
                    <a:gd name="T30" fmla="*/ 2147483647 w 1130"/>
                    <a:gd name="T31" fmla="*/ 2147483647 h 3060"/>
                    <a:gd name="T32" fmla="*/ 2147483647 w 1130"/>
                    <a:gd name="T33" fmla="*/ 2147483647 h 3060"/>
                    <a:gd name="T34" fmla="*/ 2147483647 w 1130"/>
                    <a:gd name="T35" fmla="*/ 2147483647 h 3060"/>
                    <a:gd name="T36" fmla="*/ 2147483647 w 1130"/>
                    <a:gd name="T37" fmla="*/ 2147483647 h 3060"/>
                    <a:gd name="T38" fmla="*/ 2147483647 w 1130"/>
                    <a:gd name="T39" fmla="*/ 2147483647 h 3060"/>
                    <a:gd name="T40" fmla="*/ 2147483647 w 1130"/>
                    <a:gd name="T41" fmla="*/ 2147483647 h 3060"/>
                    <a:gd name="T42" fmla="*/ 2147483647 w 1130"/>
                    <a:gd name="T43" fmla="*/ 2147483647 h 3060"/>
                    <a:gd name="T44" fmla="*/ 2147483647 w 1130"/>
                    <a:gd name="T45" fmla="*/ 2147483647 h 3060"/>
                    <a:gd name="T46" fmla="*/ 2147483647 w 1130"/>
                    <a:gd name="T47" fmla="*/ 2147483647 h 3060"/>
                    <a:gd name="T48" fmla="*/ 2147483647 w 1130"/>
                    <a:gd name="T49" fmla="*/ 2147483647 h 3060"/>
                    <a:gd name="T50" fmla="*/ 2147483647 w 1130"/>
                    <a:gd name="T51" fmla="*/ 2147483647 h 3060"/>
                    <a:gd name="T52" fmla="*/ 2147483647 w 1130"/>
                    <a:gd name="T53" fmla="*/ 2147483647 h 3060"/>
                    <a:gd name="T54" fmla="*/ 2147483647 w 1130"/>
                    <a:gd name="T55" fmla="*/ 2147483647 h 3060"/>
                    <a:gd name="T56" fmla="*/ 2147483647 w 1130"/>
                    <a:gd name="T57" fmla="*/ 2147483647 h 3060"/>
                    <a:gd name="T58" fmla="*/ 2147483647 w 1130"/>
                    <a:gd name="T59" fmla="*/ 2147483647 h 3060"/>
                    <a:gd name="T60" fmla="*/ 2147483647 w 1130"/>
                    <a:gd name="T61" fmla="*/ 2147483647 h 3060"/>
                    <a:gd name="T62" fmla="*/ 2147483647 w 1130"/>
                    <a:gd name="T63" fmla="*/ 2147483647 h 3060"/>
                    <a:gd name="T64" fmla="*/ 2147483647 w 1130"/>
                    <a:gd name="T65" fmla="*/ 2147483647 h 3060"/>
                    <a:gd name="T66" fmla="*/ 2147483647 w 1130"/>
                    <a:gd name="T67" fmla="*/ 2147483647 h 3060"/>
                    <a:gd name="T68" fmla="*/ 2147483647 w 1130"/>
                    <a:gd name="T69" fmla="*/ 2147483647 h 3060"/>
                    <a:gd name="T70" fmla="*/ 2147483647 w 1130"/>
                    <a:gd name="T71" fmla="*/ 2147483647 h 3060"/>
                    <a:gd name="T72" fmla="*/ 2147483647 w 1130"/>
                    <a:gd name="T73" fmla="*/ 2147483647 h 3060"/>
                    <a:gd name="T74" fmla="*/ 2147483647 w 1130"/>
                    <a:gd name="T75" fmla="*/ 2147483647 h 3060"/>
                    <a:gd name="T76" fmla="*/ 2147483647 w 1130"/>
                    <a:gd name="T77" fmla="*/ 2147483647 h 3060"/>
                    <a:gd name="T78" fmla="*/ 2147483647 w 1130"/>
                    <a:gd name="T79" fmla="*/ 2147483647 h 3060"/>
                    <a:gd name="T80" fmla="*/ 2147483647 w 1130"/>
                    <a:gd name="T81" fmla="*/ 2147483647 h 3060"/>
                    <a:gd name="T82" fmla="*/ 2147483647 w 1130"/>
                    <a:gd name="T83" fmla="*/ 2147483647 h 3060"/>
                    <a:gd name="T84" fmla="*/ 2147483647 w 1130"/>
                    <a:gd name="T85" fmla="*/ 2147483647 h 3060"/>
                    <a:gd name="T86" fmla="*/ 2147483647 w 1130"/>
                    <a:gd name="T87" fmla="*/ 2147483647 h 3060"/>
                    <a:gd name="T88" fmla="*/ 2147483647 w 1130"/>
                    <a:gd name="T89" fmla="*/ 2147483647 h 3060"/>
                    <a:gd name="T90" fmla="*/ 2147483647 w 1130"/>
                    <a:gd name="T91" fmla="*/ 2147483647 h 3060"/>
                    <a:gd name="T92" fmla="*/ 2147483647 w 1130"/>
                    <a:gd name="T93" fmla="*/ 2147483647 h 3060"/>
                    <a:gd name="T94" fmla="*/ 2147483647 w 1130"/>
                    <a:gd name="T95" fmla="*/ 2147483647 h 3060"/>
                    <a:gd name="T96" fmla="*/ 2147483647 w 1130"/>
                    <a:gd name="T97" fmla="*/ 2147483647 h 3060"/>
                    <a:gd name="T98" fmla="*/ 2147483647 w 1130"/>
                    <a:gd name="T99" fmla="*/ 2147483647 h 3060"/>
                    <a:gd name="T100" fmla="*/ 2147483647 w 1130"/>
                    <a:gd name="T101" fmla="*/ 2147483647 h 3060"/>
                    <a:gd name="T102" fmla="*/ 2147483647 w 1130"/>
                    <a:gd name="T103" fmla="*/ 2147483647 h 3060"/>
                    <a:gd name="T104" fmla="*/ 2147483647 w 1130"/>
                    <a:gd name="T105" fmla="*/ 2147483647 h 3060"/>
                    <a:gd name="T106" fmla="*/ 2147483647 w 1130"/>
                    <a:gd name="T107" fmla="*/ 2147483647 h 3060"/>
                    <a:gd name="T108" fmla="*/ 2147483647 w 1130"/>
                    <a:gd name="T109" fmla="*/ 2147483647 h 3060"/>
                    <a:gd name="T110" fmla="*/ 2147483647 w 1130"/>
                    <a:gd name="T111" fmla="*/ 2147483647 h 3060"/>
                    <a:gd name="T112" fmla="*/ 2147483647 w 1130"/>
                    <a:gd name="T113" fmla="*/ 2147483647 h 3060"/>
                    <a:gd name="T114" fmla="*/ 2147483647 w 1130"/>
                    <a:gd name="T115" fmla="*/ 2147483647 h 3060"/>
                    <a:gd name="T116" fmla="*/ 2147483647 w 1130"/>
                    <a:gd name="T117" fmla="*/ 2147483647 h 3060"/>
                    <a:gd name="T118" fmla="*/ 2147483647 w 1130"/>
                    <a:gd name="T119" fmla="*/ 2147483647 h 30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0"/>
                    <a:gd name="T181" fmla="*/ 0 h 3060"/>
                    <a:gd name="T182" fmla="*/ 1130 w 1130"/>
                    <a:gd name="T183" fmla="*/ 3060 h 30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0" h="3060">
                      <a:moveTo>
                        <a:pt x="1126" y="1622"/>
                      </a:moveTo>
                      <a:lnTo>
                        <a:pt x="1122" y="1610"/>
                      </a:lnTo>
                      <a:lnTo>
                        <a:pt x="1118" y="1598"/>
                      </a:lnTo>
                      <a:lnTo>
                        <a:pt x="1114" y="1582"/>
                      </a:lnTo>
                      <a:lnTo>
                        <a:pt x="1110" y="1562"/>
                      </a:lnTo>
                      <a:lnTo>
                        <a:pt x="1106" y="1544"/>
                      </a:lnTo>
                      <a:lnTo>
                        <a:pt x="1102" y="1524"/>
                      </a:lnTo>
                      <a:lnTo>
                        <a:pt x="1098" y="1504"/>
                      </a:lnTo>
                      <a:lnTo>
                        <a:pt x="1094" y="1480"/>
                      </a:lnTo>
                      <a:lnTo>
                        <a:pt x="1090" y="1462"/>
                      </a:lnTo>
                      <a:lnTo>
                        <a:pt x="1086" y="1438"/>
                      </a:lnTo>
                      <a:lnTo>
                        <a:pt x="1082" y="1414"/>
                      </a:lnTo>
                      <a:lnTo>
                        <a:pt x="1078" y="1392"/>
                      </a:lnTo>
                      <a:lnTo>
                        <a:pt x="1074" y="1364"/>
                      </a:lnTo>
                      <a:lnTo>
                        <a:pt x="1070" y="1348"/>
                      </a:lnTo>
                      <a:lnTo>
                        <a:pt x="1076" y="1348"/>
                      </a:lnTo>
                      <a:lnTo>
                        <a:pt x="1066" y="1320"/>
                      </a:lnTo>
                      <a:lnTo>
                        <a:pt x="970" y="538"/>
                      </a:lnTo>
                      <a:lnTo>
                        <a:pt x="970" y="534"/>
                      </a:lnTo>
                      <a:lnTo>
                        <a:pt x="962" y="534"/>
                      </a:lnTo>
                      <a:lnTo>
                        <a:pt x="962" y="526"/>
                      </a:lnTo>
                      <a:lnTo>
                        <a:pt x="958" y="518"/>
                      </a:lnTo>
                      <a:lnTo>
                        <a:pt x="954" y="510"/>
                      </a:lnTo>
                      <a:lnTo>
                        <a:pt x="950" y="506"/>
                      </a:lnTo>
                      <a:lnTo>
                        <a:pt x="946" y="498"/>
                      </a:lnTo>
                      <a:lnTo>
                        <a:pt x="942" y="492"/>
                      </a:lnTo>
                      <a:lnTo>
                        <a:pt x="938" y="488"/>
                      </a:lnTo>
                      <a:lnTo>
                        <a:pt x="934" y="484"/>
                      </a:lnTo>
                      <a:lnTo>
                        <a:pt x="930" y="480"/>
                      </a:lnTo>
                      <a:lnTo>
                        <a:pt x="926" y="476"/>
                      </a:lnTo>
                      <a:lnTo>
                        <a:pt x="922" y="472"/>
                      </a:lnTo>
                      <a:lnTo>
                        <a:pt x="920" y="468"/>
                      </a:lnTo>
                      <a:lnTo>
                        <a:pt x="916" y="464"/>
                      </a:lnTo>
                      <a:lnTo>
                        <a:pt x="908" y="460"/>
                      </a:lnTo>
                      <a:lnTo>
                        <a:pt x="892" y="456"/>
                      </a:lnTo>
                      <a:lnTo>
                        <a:pt x="888" y="452"/>
                      </a:lnTo>
                      <a:lnTo>
                        <a:pt x="880" y="448"/>
                      </a:lnTo>
                      <a:lnTo>
                        <a:pt x="872" y="444"/>
                      </a:lnTo>
                      <a:lnTo>
                        <a:pt x="864" y="440"/>
                      </a:lnTo>
                      <a:lnTo>
                        <a:pt x="852" y="436"/>
                      </a:lnTo>
                      <a:lnTo>
                        <a:pt x="842" y="432"/>
                      </a:lnTo>
                      <a:lnTo>
                        <a:pt x="822" y="428"/>
                      </a:lnTo>
                      <a:lnTo>
                        <a:pt x="806" y="424"/>
                      </a:lnTo>
                      <a:lnTo>
                        <a:pt x="794" y="422"/>
                      </a:lnTo>
                      <a:lnTo>
                        <a:pt x="774" y="418"/>
                      </a:lnTo>
                      <a:lnTo>
                        <a:pt x="760" y="414"/>
                      </a:lnTo>
                      <a:lnTo>
                        <a:pt x="744" y="410"/>
                      </a:lnTo>
                      <a:lnTo>
                        <a:pt x="744" y="402"/>
                      </a:lnTo>
                      <a:lnTo>
                        <a:pt x="748" y="386"/>
                      </a:lnTo>
                      <a:lnTo>
                        <a:pt x="748" y="378"/>
                      </a:lnTo>
                      <a:lnTo>
                        <a:pt x="760" y="378"/>
                      </a:lnTo>
                      <a:lnTo>
                        <a:pt x="766" y="374"/>
                      </a:lnTo>
                      <a:lnTo>
                        <a:pt x="770" y="366"/>
                      </a:lnTo>
                      <a:lnTo>
                        <a:pt x="770" y="354"/>
                      </a:lnTo>
                      <a:lnTo>
                        <a:pt x="766" y="344"/>
                      </a:lnTo>
                      <a:lnTo>
                        <a:pt x="766" y="336"/>
                      </a:lnTo>
                      <a:lnTo>
                        <a:pt x="770" y="320"/>
                      </a:lnTo>
                      <a:lnTo>
                        <a:pt x="770" y="292"/>
                      </a:lnTo>
                      <a:lnTo>
                        <a:pt x="770" y="288"/>
                      </a:lnTo>
                      <a:lnTo>
                        <a:pt x="772" y="276"/>
                      </a:lnTo>
                      <a:lnTo>
                        <a:pt x="778" y="280"/>
                      </a:lnTo>
                      <a:lnTo>
                        <a:pt x="786" y="280"/>
                      </a:lnTo>
                      <a:lnTo>
                        <a:pt x="786" y="276"/>
                      </a:lnTo>
                      <a:lnTo>
                        <a:pt x="782" y="272"/>
                      </a:lnTo>
                      <a:lnTo>
                        <a:pt x="778" y="266"/>
                      </a:lnTo>
                      <a:lnTo>
                        <a:pt x="782" y="262"/>
                      </a:lnTo>
                      <a:lnTo>
                        <a:pt x="786" y="258"/>
                      </a:lnTo>
                      <a:lnTo>
                        <a:pt x="790" y="254"/>
                      </a:lnTo>
                      <a:lnTo>
                        <a:pt x="794" y="250"/>
                      </a:lnTo>
                      <a:lnTo>
                        <a:pt x="798" y="246"/>
                      </a:lnTo>
                      <a:lnTo>
                        <a:pt x="798" y="238"/>
                      </a:lnTo>
                      <a:lnTo>
                        <a:pt x="794" y="194"/>
                      </a:lnTo>
                      <a:lnTo>
                        <a:pt x="790" y="164"/>
                      </a:lnTo>
                      <a:lnTo>
                        <a:pt x="786" y="152"/>
                      </a:lnTo>
                      <a:lnTo>
                        <a:pt x="782" y="120"/>
                      </a:lnTo>
                      <a:lnTo>
                        <a:pt x="778" y="110"/>
                      </a:lnTo>
                      <a:lnTo>
                        <a:pt x="774" y="98"/>
                      </a:lnTo>
                      <a:lnTo>
                        <a:pt x="770" y="90"/>
                      </a:lnTo>
                      <a:lnTo>
                        <a:pt x="766" y="82"/>
                      </a:lnTo>
                      <a:lnTo>
                        <a:pt x="764" y="78"/>
                      </a:lnTo>
                      <a:lnTo>
                        <a:pt x="760" y="70"/>
                      </a:lnTo>
                      <a:lnTo>
                        <a:pt x="756" y="66"/>
                      </a:lnTo>
                      <a:lnTo>
                        <a:pt x="752" y="58"/>
                      </a:lnTo>
                      <a:lnTo>
                        <a:pt x="748" y="54"/>
                      </a:lnTo>
                      <a:lnTo>
                        <a:pt x="744" y="50"/>
                      </a:lnTo>
                      <a:lnTo>
                        <a:pt x="740" y="46"/>
                      </a:lnTo>
                      <a:lnTo>
                        <a:pt x="736" y="44"/>
                      </a:lnTo>
                      <a:lnTo>
                        <a:pt x="732" y="40"/>
                      </a:lnTo>
                      <a:lnTo>
                        <a:pt x="724" y="36"/>
                      </a:lnTo>
                      <a:lnTo>
                        <a:pt x="720" y="32"/>
                      </a:lnTo>
                      <a:lnTo>
                        <a:pt x="712" y="28"/>
                      </a:lnTo>
                      <a:lnTo>
                        <a:pt x="708" y="24"/>
                      </a:lnTo>
                      <a:lnTo>
                        <a:pt x="700" y="20"/>
                      </a:lnTo>
                      <a:lnTo>
                        <a:pt x="692" y="16"/>
                      </a:lnTo>
                      <a:lnTo>
                        <a:pt x="686" y="12"/>
                      </a:lnTo>
                      <a:lnTo>
                        <a:pt x="674" y="8"/>
                      </a:lnTo>
                      <a:lnTo>
                        <a:pt x="654" y="4"/>
                      </a:lnTo>
                      <a:lnTo>
                        <a:pt x="638" y="0"/>
                      </a:lnTo>
                      <a:lnTo>
                        <a:pt x="600" y="0"/>
                      </a:lnTo>
                      <a:lnTo>
                        <a:pt x="588" y="4"/>
                      </a:lnTo>
                      <a:lnTo>
                        <a:pt x="564" y="8"/>
                      </a:lnTo>
                      <a:lnTo>
                        <a:pt x="556" y="12"/>
                      </a:lnTo>
                      <a:lnTo>
                        <a:pt x="548" y="16"/>
                      </a:lnTo>
                      <a:lnTo>
                        <a:pt x="540" y="20"/>
                      </a:lnTo>
                      <a:lnTo>
                        <a:pt x="534" y="24"/>
                      </a:lnTo>
                      <a:lnTo>
                        <a:pt x="526" y="28"/>
                      </a:lnTo>
                      <a:lnTo>
                        <a:pt x="514" y="32"/>
                      </a:lnTo>
                      <a:lnTo>
                        <a:pt x="510" y="36"/>
                      </a:lnTo>
                      <a:lnTo>
                        <a:pt x="506" y="40"/>
                      </a:lnTo>
                      <a:lnTo>
                        <a:pt x="502" y="44"/>
                      </a:lnTo>
                      <a:lnTo>
                        <a:pt x="498" y="46"/>
                      </a:lnTo>
                      <a:lnTo>
                        <a:pt x="490" y="50"/>
                      </a:lnTo>
                      <a:lnTo>
                        <a:pt x="486" y="54"/>
                      </a:lnTo>
                      <a:lnTo>
                        <a:pt x="482" y="58"/>
                      </a:lnTo>
                      <a:lnTo>
                        <a:pt x="474" y="62"/>
                      </a:lnTo>
                      <a:lnTo>
                        <a:pt x="474" y="70"/>
                      </a:lnTo>
                      <a:lnTo>
                        <a:pt x="466" y="70"/>
                      </a:lnTo>
                      <a:lnTo>
                        <a:pt x="464" y="82"/>
                      </a:lnTo>
                      <a:lnTo>
                        <a:pt x="464" y="90"/>
                      </a:lnTo>
                      <a:lnTo>
                        <a:pt x="464" y="94"/>
                      </a:lnTo>
                      <a:lnTo>
                        <a:pt x="460" y="98"/>
                      </a:lnTo>
                      <a:lnTo>
                        <a:pt x="460" y="106"/>
                      </a:lnTo>
                      <a:lnTo>
                        <a:pt x="460" y="118"/>
                      </a:lnTo>
                      <a:lnTo>
                        <a:pt x="456" y="168"/>
                      </a:lnTo>
                      <a:lnTo>
                        <a:pt x="452" y="180"/>
                      </a:lnTo>
                      <a:lnTo>
                        <a:pt x="452" y="184"/>
                      </a:lnTo>
                      <a:lnTo>
                        <a:pt x="456" y="258"/>
                      </a:lnTo>
                      <a:lnTo>
                        <a:pt x="460" y="262"/>
                      </a:lnTo>
                      <a:lnTo>
                        <a:pt x="464" y="266"/>
                      </a:lnTo>
                      <a:lnTo>
                        <a:pt x="466" y="276"/>
                      </a:lnTo>
                      <a:lnTo>
                        <a:pt x="470" y="284"/>
                      </a:lnTo>
                      <a:lnTo>
                        <a:pt x="444" y="284"/>
                      </a:lnTo>
                      <a:lnTo>
                        <a:pt x="436" y="288"/>
                      </a:lnTo>
                      <a:lnTo>
                        <a:pt x="428" y="292"/>
                      </a:lnTo>
                      <a:lnTo>
                        <a:pt x="424" y="296"/>
                      </a:lnTo>
                      <a:lnTo>
                        <a:pt x="420" y="304"/>
                      </a:lnTo>
                      <a:lnTo>
                        <a:pt x="416" y="308"/>
                      </a:lnTo>
                      <a:lnTo>
                        <a:pt x="412" y="312"/>
                      </a:lnTo>
                      <a:lnTo>
                        <a:pt x="408" y="320"/>
                      </a:lnTo>
                      <a:lnTo>
                        <a:pt x="404" y="324"/>
                      </a:lnTo>
                      <a:lnTo>
                        <a:pt x="400" y="332"/>
                      </a:lnTo>
                      <a:lnTo>
                        <a:pt x="396" y="336"/>
                      </a:lnTo>
                      <a:lnTo>
                        <a:pt x="392" y="340"/>
                      </a:lnTo>
                      <a:lnTo>
                        <a:pt x="390" y="344"/>
                      </a:lnTo>
                      <a:lnTo>
                        <a:pt x="386" y="350"/>
                      </a:lnTo>
                      <a:lnTo>
                        <a:pt x="382" y="354"/>
                      </a:lnTo>
                      <a:lnTo>
                        <a:pt x="378" y="358"/>
                      </a:lnTo>
                      <a:lnTo>
                        <a:pt x="346" y="362"/>
                      </a:lnTo>
                      <a:lnTo>
                        <a:pt x="318" y="366"/>
                      </a:lnTo>
                      <a:lnTo>
                        <a:pt x="300" y="370"/>
                      </a:lnTo>
                      <a:lnTo>
                        <a:pt x="292" y="374"/>
                      </a:lnTo>
                      <a:lnTo>
                        <a:pt x="284" y="378"/>
                      </a:lnTo>
                      <a:lnTo>
                        <a:pt x="276" y="382"/>
                      </a:lnTo>
                      <a:lnTo>
                        <a:pt x="230" y="386"/>
                      </a:lnTo>
                      <a:lnTo>
                        <a:pt x="210" y="390"/>
                      </a:lnTo>
                      <a:lnTo>
                        <a:pt x="194" y="394"/>
                      </a:lnTo>
                      <a:lnTo>
                        <a:pt x="182" y="398"/>
                      </a:lnTo>
                      <a:lnTo>
                        <a:pt x="166" y="402"/>
                      </a:lnTo>
                      <a:lnTo>
                        <a:pt x="156" y="406"/>
                      </a:lnTo>
                      <a:lnTo>
                        <a:pt x="144" y="410"/>
                      </a:lnTo>
                      <a:lnTo>
                        <a:pt x="140" y="414"/>
                      </a:lnTo>
                      <a:lnTo>
                        <a:pt x="128" y="418"/>
                      </a:lnTo>
                      <a:lnTo>
                        <a:pt x="116" y="422"/>
                      </a:lnTo>
                      <a:lnTo>
                        <a:pt x="112" y="424"/>
                      </a:lnTo>
                      <a:lnTo>
                        <a:pt x="108" y="428"/>
                      </a:lnTo>
                      <a:lnTo>
                        <a:pt x="104" y="436"/>
                      </a:lnTo>
                      <a:lnTo>
                        <a:pt x="100" y="448"/>
                      </a:lnTo>
                      <a:lnTo>
                        <a:pt x="96" y="468"/>
                      </a:lnTo>
                      <a:lnTo>
                        <a:pt x="92" y="526"/>
                      </a:lnTo>
                      <a:lnTo>
                        <a:pt x="92" y="542"/>
                      </a:lnTo>
                      <a:lnTo>
                        <a:pt x="96" y="550"/>
                      </a:lnTo>
                      <a:lnTo>
                        <a:pt x="100" y="558"/>
                      </a:lnTo>
                      <a:lnTo>
                        <a:pt x="100" y="600"/>
                      </a:lnTo>
                      <a:lnTo>
                        <a:pt x="92" y="604"/>
                      </a:lnTo>
                      <a:lnTo>
                        <a:pt x="88" y="608"/>
                      </a:lnTo>
                      <a:lnTo>
                        <a:pt x="86" y="612"/>
                      </a:lnTo>
                      <a:lnTo>
                        <a:pt x="82" y="616"/>
                      </a:lnTo>
                      <a:lnTo>
                        <a:pt x="78" y="648"/>
                      </a:lnTo>
                      <a:lnTo>
                        <a:pt x="66" y="650"/>
                      </a:lnTo>
                      <a:lnTo>
                        <a:pt x="62" y="654"/>
                      </a:lnTo>
                      <a:lnTo>
                        <a:pt x="58" y="658"/>
                      </a:lnTo>
                      <a:lnTo>
                        <a:pt x="54" y="662"/>
                      </a:lnTo>
                      <a:lnTo>
                        <a:pt x="50" y="678"/>
                      </a:lnTo>
                      <a:lnTo>
                        <a:pt x="46" y="694"/>
                      </a:lnTo>
                      <a:lnTo>
                        <a:pt x="42" y="706"/>
                      </a:lnTo>
                      <a:lnTo>
                        <a:pt x="38" y="714"/>
                      </a:lnTo>
                      <a:lnTo>
                        <a:pt x="34" y="724"/>
                      </a:lnTo>
                      <a:lnTo>
                        <a:pt x="30" y="732"/>
                      </a:lnTo>
                      <a:lnTo>
                        <a:pt x="26" y="744"/>
                      </a:lnTo>
                      <a:lnTo>
                        <a:pt x="22" y="752"/>
                      </a:lnTo>
                      <a:lnTo>
                        <a:pt x="18" y="760"/>
                      </a:lnTo>
                      <a:lnTo>
                        <a:pt x="14" y="772"/>
                      </a:lnTo>
                      <a:lnTo>
                        <a:pt x="12" y="780"/>
                      </a:lnTo>
                      <a:lnTo>
                        <a:pt x="8" y="792"/>
                      </a:lnTo>
                      <a:lnTo>
                        <a:pt x="4" y="802"/>
                      </a:lnTo>
                      <a:lnTo>
                        <a:pt x="0" y="826"/>
                      </a:lnTo>
                      <a:lnTo>
                        <a:pt x="0" y="884"/>
                      </a:lnTo>
                      <a:lnTo>
                        <a:pt x="4" y="912"/>
                      </a:lnTo>
                      <a:lnTo>
                        <a:pt x="8" y="920"/>
                      </a:lnTo>
                      <a:lnTo>
                        <a:pt x="12" y="928"/>
                      </a:lnTo>
                      <a:lnTo>
                        <a:pt x="14" y="936"/>
                      </a:lnTo>
                      <a:lnTo>
                        <a:pt x="18" y="940"/>
                      </a:lnTo>
                      <a:lnTo>
                        <a:pt x="22" y="948"/>
                      </a:lnTo>
                      <a:lnTo>
                        <a:pt x="26" y="952"/>
                      </a:lnTo>
                      <a:lnTo>
                        <a:pt x="30" y="954"/>
                      </a:lnTo>
                      <a:lnTo>
                        <a:pt x="38" y="958"/>
                      </a:lnTo>
                      <a:lnTo>
                        <a:pt x="42" y="962"/>
                      </a:lnTo>
                      <a:lnTo>
                        <a:pt x="46" y="966"/>
                      </a:lnTo>
                      <a:lnTo>
                        <a:pt x="50" y="970"/>
                      </a:lnTo>
                      <a:lnTo>
                        <a:pt x="66" y="974"/>
                      </a:lnTo>
                      <a:lnTo>
                        <a:pt x="116" y="978"/>
                      </a:lnTo>
                      <a:lnTo>
                        <a:pt x="128" y="982"/>
                      </a:lnTo>
                      <a:lnTo>
                        <a:pt x="148" y="986"/>
                      </a:lnTo>
                      <a:lnTo>
                        <a:pt x="162" y="990"/>
                      </a:lnTo>
                      <a:lnTo>
                        <a:pt x="174" y="990"/>
                      </a:lnTo>
                      <a:lnTo>
                        <a:pt x="174" y="1014"/>
                      </a:lnTo>
                      <a:lnTo>
                        <a:pt x="178" y="1028"/>
                      </a:lnTo>
                      <a:lnTo>
                        <a:pt x="178" y="1044"/>
                      </a:lnTo>
                      <a:lnTo>
                        <a:pt x="174" y="1106"/>
                      </a:lnTo>
                      <a:lnTo>
                        <a:pt x="170" y="1126"/>
                      </a:lnTo>
                      <a:lnTo>
                        <a:pt x="166" y="1146"/>
                      </a:lnTo>
                      <a:lnTo>
                        <a:pt x="162" y="1166"/>
                      </a:lnTo>
                      <a:lnTo>
                        <a:pt x="160" y="1192"/>
                      </a:lnTo>
                      <a:lnTo>
                        <a:pt x="156" y="1208"/>
                      </a:lnTo>
                      <a:lnTo>
                        <a:pt x="152" y="1220"/>
                      </a:lnTo>
                      <a:lnTo>
                        <a:pt x="148" y="1236"/>
                      </a:lnTo>
                      <a:lnTo>
                        <a:pt x="144" y="1248"/>
                      </a:lnTo>
                      <a:lnTo>
                        <a:pt x="140" y="1332"/>
                      </a:lnTo>
                      <a:lnTo>
                        <a:pt x="136" y="1462"/>
                      </a:lnTo>
                      <a:lnTo>
                        <a:pt x="132" y="1630"/>
                      </a:lnTo>
                      <a:lnTo>
                        <a:pt x="132" y="1640"/>
                      </a:lnTo>
                      <a:lnTo>
                        <a:pt x="152" y="1644"/>
                      </a:lnTo>
                      <a:lnTo>
                        <a:pt x="160" y="1644"/>
                      </a:lnTo>
                      <a:lnTo>
                        <a:pt x="156" y="1660"/>
                      </a:lnTo>
                      <a:lnTo>
                        <a:pt x="156" y="1726"/>
                      </a:lnTo>
                      <a:lnTo>
                        <a:pt x="160" y="1758"/>
                      </a:lnTo>
                      <a:lnTo>
                        <a:pt x="162" y="1788"/>
                      </a:lnTo>
                      <a:lnTo>
                        <a:pt x="166" y="1816"/>
                      </a:lnTo>
                      <a:lnTo>
                        <a:pt x="170" y="1844"/>
                      </a:lnTo>
                      <a:lnTo>
                        <a:pt x="174" y="1934"/>
                      </a:lnTo>
                      <a:lnTo>
                        <a:pt x="178" y="1948"/>
                      </a:lnTo>
                      <a:lnTo>
                        <a:pt x="182" y="1960"/>
                      </a:lnTo>
                      <a:lnTo>
                        <a:pt x="186" y="1968"/>
                      </a:lnTo>
                      <a:lnTo>
                        <a:pt x="190" y="2018"/>
                      </a:lnTo>
                      <a:lnTo>
                        <a:pt x="194" y="2038"/>
                      </a:lnTo>
                      <a:lnTo>
                        <a:pt x="194" y="2062"/>
                      </a:lnTo>
                      <a:lnTo>
                        <a:pt x="190" y="2082"/>
                      </a:lnTo>
                      <a:lnTo>
                        <a:pt x="186" y="2096"/>
                      </a:lnTo>
                      <a:lnTo>
                        <a:pt x="182" y="2112"/>
                      </a:lnTo>
                      <a:lnTo>
                        <a:pt x="178" y="2128"/>
                      </a:lnTo>
                      <a:lnTo>
                        <a:pt x="174" y="2178"/>
                      </a:lnTo>
                      <a:lnTo>
                        <a:pt x="170" y="2198"/>
                      </a:lnTo>
                      <a:lnTo>
                        <a:pt x="166" y="2222"/>
                      </a:lnTo>
                      <a:lnTo>
                        <a:pt x="162" y="2244"/>
                      </a:lnTo>
                      <a:lnTo>
                        <a:pt x="160" y="2272"/>
                      </a:lnTo>
                      <a:lnTo>
                        <a:pt x="156" y="2300"/>
                      </a:lnTo>
                      <a:lnTo>
                        <a:pt x="152" y="2322"/>
                      </a:lnTo>
                      <a:lnTo>
                        <a:pt x="148" y="2354"/>
                      </a:lnTo>
                      <a:lnTo>
                        <a:pt x="148" y="2466"/>
                      </a:lnTo>
                      <a:lnTo>
                        <a:pt x="152" y="2518"/>
                      </a:lnTo>
                      <a:lnTo>
                        <a:pt x="156" y="2548"/>
                      </a:lnTo>
                      <a:lnTo>
                        <a:pt x="160" y="2572"/>
                      </a:lnTo>
                      <a:lnTo>
                        <a:pt x="160" y="2626"/>
                      </a:lnTo>
                      <a:lnTo>
                        <a:pt x="160" y="2744"/>
                      </a:lnTo>
                      <a:lnTo>
                        <a:pt x="162" y="2774"/>
                      </a:lnTo>
                      <a:lnTo>
                        <a:pt x="166" y="2798"/>
                      </a:lnTo>
                      <a:lnTo>
                        <a:pt x="170" y="2826"/>
                      </a:lnTo>
                      <a:lnTo>
                        <a:pt x="174" y="2872"/>
                      </a:lnTo>
                      <a:lnTo>
                        <a:pt x="174" y="2916"/>
                      </a:lnTo>
                      <a:lnTo>
                        <a:pt x="170" y="2918"/>
                      </a:lnTo>
                      <a:lnTo>
                        <a:pt x="166" y="2926"/>
                      </a:lnTo>
                      <a:lnTo>
                        <a:pt x="162" y="2930"/>
                      </a:lnTo>
                      <a:lnTo>
                        <a:pt x="160" y="2934"/>
                      </a:lnTo>
                      <a:lnTo>
                        <a:pt x="156" y="2938"/>
                      </a:lnTo>
                      <a:lnTo>
                        <a:pt x="152" y="2942"/>
                      </a:lnTo>
                      <a:lnTo>
                        <a:pt x="148" y="2946"/>
                      </a:lnTo>
                      <a:lnTo>
                        <a:pt x="144" y="2950"/>
                      </a:lnTo>
                      <a:lnTo>
                        <a:pt x="140" y="2954"/>
                      </a:lnTo>
                      <a:lnTo>
                        <a:pt x="136" y="2958"/>
                      </a:lnTo>
                      <a:lnTo>
                        <a:pt x="132" y="2966"/>
                      </a:lnTo>
                      <a:lnTo>
                        <a:pt x="128" y="2970"/>
                      </a:lnTo>
                      <a:lnTo>
                        <a:pt x="124" y="2974"/>
                      </a:lnTo>
                      <a:lnTo>
                        <a:pt x="120" y="2982"/>
                      </a:lnTo>
                      <a:lnTo>
                        <a:pt x="116" y="3012"/>
                      </a:lnTo>
                      <a:lnTo>
                        <a:pt x="112" y="3020"/>
                      </a:lnTo>
                      <a:lnTo>
                        <a:pt x="112" y="3052"/>
                      </a:lnTo>
                      <a:lnTo>
                        <a:pt x="116" y="3056"/>
                      </a:lnTo>
                      <a:lnTo>
                        <a:pt x="124" y="3060"/>
                      </a:lnTo>
                      <a:lnTo>
                        <a:pt x="160" y="3060"/>
                      </a:lnTo>
                      <a:lnTo>
                        <a:pt x="234" y="3056"/>
                      </a:lnTo>
                      <a:lnTo>
                        <a:pt x="276" y="3052"/>
                      </a:lnTo>
                      <a:lnTo>
                        <a:pt x="288" y="3048"/>
                      </a:lnTo>
                      <a:lnTo>
                        <a:pt x="300" y="3044"/>
                      </a:lnTo>
                      <a:lnTo>
                        <a:pt x="308" y="3040"/>
                      </a:lnTo>
                      <a:lnTo>
                        <a:pt x="312" y="3036"/>
                      </a:lnTo>
                      <a:lnTo>
                        <a:pt x="316" y="3032"/>
                      </a:lnTo>
                      <a:lnTo>
                        <a:pt x="318" y="3028"/>
                      </a:lnTo>
                      <a:lnTo>
                        <a:pt x="322" y="3024"/>
                      </a:lnTo>
                      <a:lnTo>
                        <a:pt x="326" y="3020"/>
                      </a:lnTo>
                      <a:lnTo>
                        <a:pt x="330" y="3012"/>
                      </a:lnTo>
                      <a:lnTo>
                        <a:pt x="330" y="3000"/>
                      </a:lnTo>
                      <a:lnTo>
                        <a:pt x="346" y="2996"/>
                      </a:lnTo>
                      <a:lnTo>
                        <a:pt x="358" y="2992"/>
                      </a:lnTo>
                      <a:lnTo>
                        <a:pt x="366" y="2990"/>
                      </a:lnTo>
                      <a:lnTo>
                        <a:pt x="370" y="2986"/>
                      </a:lnTo>
                      <a:lnTo>
                        <a:pt x="374" y="2982"/>
                      </a:lnTo>
                      <a:lnTo>
                        <a:pt x="382" y="2978"/>
                      </a:lnTo>
                      <a:lnTo>
                        <a:pt x="386" y="2970"/>
                      </a:lnTo>
                      <a:lnTo>
                        <a:pt x="386" y="2962"/>
                      </a:lnTo>
                      <a:lnTo>
                        <a:pt x="382" y="2926"/>
                      </a:lnTo>
                      <a:lnTo>
                        <a:pt x="378" y="2912"/>
                      </a:lnTo>
                      <a:lnTo>
                        <a:pt x="374" y="2896"/>
                      </a:lnTo>
                      <a:lnTo>
                        <a:pt x="382" y="2896"/>
                      </a:lnTo>
                      <a:lnTo>
                        <a:pt x="386" y="2864"/>
                      </a:lnTo>
                      <a:lnTo>
                        <a:pt x="390" y="2848"/>
                      </a:lnTo>
                      <a:lnTo>
                        <a:pt x="392" y="2826"/>
                      </a:lnTo>
                      <a:lnTo>
                        <a:pt x="396" y="2818"/>
                      </a:lnTo>
                      <a:lnTo>
                        <a:pt x="400" y="2806"/>
                      </a:lnTo>
                      <a:lnTo>
                        <a:pt x="404" y="2790"/>
                      </a:lnTo>
                      <a:lnTo>
                        <a:pt x="408" y="2778"/>
                      </a:lnTo>
                      <a:lnTo>
                        <a:pt x="412" y="2762"/>
                      </a:lnTo>
                      <a:lnTo>
                        <a:pt x="416" y="2752"/>
                      </a:lnTo>
                      <a:lnTo>
                        <a:pt x="420" y="2736"/>
                      </a:lnTo>
                      <a:lnTo>
                        <a:pt x="424" y="2720"/>
                      </a:lnTo>
                      <a:lnTo>
                        <a:pt x="428" y="2700"/>
                      </a:lnTo>
                      <a:lnTo>
                        <a:pt x="432" y="2678"/>
                      </a:lnTo>
                      <a:lnTo>
                        <a:pt x="436" y="2654"/>
                      </a:lnTo>
                      <a:lnTo>
                        <a:pt x="440" y="2630"/>
                      </a:lnTo>
                      <a:lnTo>
                        <a:pt x="444" y="2588"/>
                      </a:lnTo>
                      <a:lnTo>
                        <a:pt x="448" y="2514"/>
                      </a:lnTo>
                      <a:lnTo>
                        <a:pt x="448" y="2408"/>
                      </a:lnTo>
                      <a:lnTo>
                        <a:pt x="444" y="2272"/>
                      </a:lnTo>
                      <a:lnTo>
                        <a:pt x="440" y="2162"/>
                      </a:lnTo>
                      <a:lnTo>
                        <a:pt x="440" y="1948"/>
                      </a:lnTo>
                      <a:lnTo>
                        <a:pt x="444" y="1918"/>
                      </a:lnTo>
                      <a:lnTo>
                        <a:pt x="448" y="1906"/>
                      </a:lnTo>
                      <a:lnTo>
                        <a:pt x="452" y="1894"/>
                      </a:lnTo>
                      <a:lnTo>
                        <a:pt x="456" y="1878"/>
                      </a:lnTo>
                      <a:lnTo>
                        <a:pt x="460" y="1866"/>
                      </a:lnTo>
                      <a:lnTo>
                        <a:pt x="464" y="1852"/>
                      </a:lnTo>
                      <a:lnTo>
                        <a:pt x="466" y="1840"/>
                      </a:lnTo>
                      <a:lnTo>
                        <a:pt x="470" y="1832"/>
                      </a:lnTo>
                      <a:lnTo>
                        <a:pt x="474" y="1824"/>
                      </a:lnTo>
                      <a:lnTo>
                        <a:pt x="478" y="1816"/>
                      </a:lnTo>
                      <a:lnTo>
                        <a:pt x="482" y="1808"/>
                      </a:lnTo>
                      <a:lnTo>
                        <a:pt x="486" y="1792"/>
                      </a:lnTo>
                      <a:lnTo>
                        <a:pt x="490" y="1780"/>
                      </a:lnTo>
                      <a:lnTo>
                        <a:pt x="494" y="1766"/>
                      </a:lnTo>
                      <a:lnTo>
                        <a:pt x="498" y="1746"/>
                      </a:lnTo>
                      <a:lnTo>
                        <a:pt x="502" y="1730"/>
                      </a:lnTo>
                      <a:lnTo>
                        <a:pt x="502" y="1754"/>
                      </a:lnTo>
                      <a:lnTo>
                        <a:pt x="506" y="1784"/>
                      </a:lnTo>
                      <a:lnTo>
                        <a:pt x="510" y="1812"/>
                      </a:lnTo>
                      <a:lnTo>
                        <a:pt x="514" y="1836"/>
                      </a:lnTo>
                      <a:lnTo>
                        <a:pt x="518" y="1856"/>
                      </a:lnTo>
                      <a:lnTo>
                        <a:pt x="522" y="1878"/>
                      </a:lnTo>
                      <a:lnTo>
                        <a:pt x="526" y="1898"/>
                      </a:lnTo>
                      <a:lnTo>
                        <a:pt x="530" y="1918"/>
                      </a:lnTo>
                      <a:lnTo>
                        <a:pt x="534" y="1936"/>
                      </a:lnTo>
                      <a:lnTo>
                        <a:pt x="538" y="1952"/>
                      </a:lnTo>
                      <a:lnTo>
                        <a:pt x="540" y="1968"/>
                      </a:lnTo>
                      <a:lnTo>
                        <a:pt x="544" y="2038"/>
                      </a:lnTo>
                      <a:lnTo>
                        <a:pt x="548" y="2140"/>
                      </a:lnTo>
                      <a:lnTo>
                        <a:pt x="548" y="2182"/>
                      </a:lnTo>
                      <a:lnTo>
                        <a:pt x="544" y="2222"/>
                      </a:lnTo>
                      <a:lnTo>
                        <a:pt x="540" y="2264"/>
                      </a:lnTo>
                      <a:lnTo>
                        <a:pt x="538" y="2338"/>
                      </a:lnTo>
                      <a:lnTo>
                        <a:pt x="538" y="2580"/>
                      </a:lnTo>
                      <a:lnTo>
                        <a:pt x="540" y="2626"/>
                      </a:lnTo>
                      <a:lnTo>
                        <a:pt x="544" y="2658"/>
                      </a:lnTo>
                      <a:lnTo>
                        <a:pt x="548" y="2682"/>
                      </a:lnTo>
                      <a:lnTo>
                        <a:pt x="552" y="2704"/>
                      </a:lnTo>
                      <a:lnTo>
                        <a:pt x="556" y="2732"/>
                      </a:lnTo>
                      <a:lnTo>
                        <a:pt x="560" y="2748"/>
                      </a:lnTo>
                      <a:lnTo>
                        <a:pt x="564" y="2762"/>
                      </a:lnTo>
                      <a:lnTo>
                        <a:pt x="568" y="2778"/>
                      </a:lnTo>
                      <a:lnTo>
                        <a:pt x="572" y="2794"/>
                      </a:lnTo>
                      <a:lnTo>
                        <a:pt x="576" y="2806"/>
                      </a:lnTo>
                      <a:lnTo>
                        <a:pt x="580" y="2826"/>
                      </a:lnTo>
                      <a:lnTo>
                        <a:pt x="584" y="2840"/>
                      </a:lnTo>
                      <a:lnTo>
                        <a:pt x="588" y="2848"/>
                      </a:lnTo>
                      <a:lnTo>
                        <a:pt x="592" y="2860"/>
                      </a:lnTo>
                      <a:lnTo>
                        <a:pt x="596" y="2868"/>
                      </a:lnTo>
                      <a:lnTo>
                        <a:pt x="596" y="2884"/>
                      </a:lnTo>
                      <a:lnTo>
                        <a:pt x="592" y="2922"/>
                      </a:lnTo>
                      <a:lnTo>
                        <a:pt x="592" y="2938"/>
                      </a:lnTo>
                      <a:lnTo>
                        <a:pt x="596" y="2942"/>
                      </a:lnTo>
                      <a:lnTo>
                        <a:pt x="600" y="2946"/>
                      </a:lnTo>
                      <a:lnTo>
                        <a:pt x="608" y="2950"/>
                      </a:lnTo>
                      <a:lnTo>
                        <a:pt x="618" y="2954"/>
                      </a:lnTo>
                      <a:lnTo>
                        <a:pt x="638" y="2954"/>
                      </a:lnTo>
                      <a:lnTo>
                        <a:pt x="638" y="2974"/>
                      </a:lnTo>
                      <a:lnTo>
                        <a:pt x="642" y="2982"/>
                      </a:lnTo>
                      <a:lnTo>
                        <a:pt x="650" y="2986"/>
                      </a:lnTo>
                      <a:lnTo>
                        <a:pt x="654" y="2990"/>
                      </a:lnTo>
                      <a:lnTo>
                        <a:pt x="658" y="2992"/>
                      </a:lnTo>
                      <a:lnTo>
                        <a:pt x="666" y="2996"/>
                      </a:lnTo>
                      <a:lnTo>
                        <a:pt x="686" y="3000"/>
                      </a:lnTo>
                      <a:lnTo>
                        <a:pt x="696" y="3000"/>
                      </a:lnTo>
                      <a:lnTo>
                        <a:pt x="752" y="2996"/>
                      </a:lnTo>
                      <a:lnTo>
                        <a:pt x="794" y="2992"/>
                      </a:lnTo>
                      <a:lnTo>
                        <a:pt x="826" y="2990"/>
                      </a:lnTo>
                      <a:lnTo>
                        <a:pt x="838" y="2986"/>
                      </a:lnTo>
                      <a:lnTo>
                        <a:pt x="842" y="2982"/>
                      </a:lnTo>
                      <a:lnTo>
                        <a:pt x="844" y="2974"/>
                      </a:lnTo>
                      <a:lnTo>
                        <a:pt x="844" y="2962"/>
                      </a:lnTo>
                      <a:lnTo>
                        <a:pt x="842" y="2942"/>
                      </a:lnTo>
                      <a:lnTo>
                        <a:pt x="838" y="2938"/>
                      </a:lnTo>
                      <a:lnTo>
                        <a:pt x="834" y="2916"/>
                      </a:lnTo>
                      <a:lnTo>
                        <a:pt x="830" y="2908"/>
                      </a:lnTo>
                      <a:lnTo>
                        <a:pt x="826" y="2904"/>
                      </a:lnTo>
                      <a:lnTo>
                        <a:pt x="822" y="2900"/>
                      </a:lnTo>
                      <a:lnTo>
                        <a:pt x="818" y="2896"/>
                      </a:lnTo>
                      <a:lnTo>
                        <a:pt x="814" y="2892"/>
                      </a:lnTo>
                      <a:lnTo>
                        <a:pt x="810" y="2888"/>
                      </a:lnTo>
                      <a:lnTo>
                        <a:pt x="806" y="2884"/>
                      </a:lnTo>
                      <a:lnTo>
                        <a:pt x="802" y="2880"/>
                      </a:lnTo>
                      <a:lnTo>
                        <a:pt x="798" y="2876"/>
                      </a:lnTo>
                      <a:lnTo>
                        <a:pt x="794" y="2872"/>
                      </a:lnTo>
                      <a:lnTo>
                        <a:pt x="794" y="2860"/>
                      </a:lnTo>
                      <a:lnTo>
                        <a:pt x="798" y="2844"/>
                      </a:lnTo>
                      <a:lnTo>
                        <a:pt x="802" y="2830"/>
                      </a:lnTo>
                      <a:lnTo>
                        <a:pt x="806" y="2822"/>
                      </a:lnTo>
                      <a:lnTo>
                        <a:pt x="810" y="2810"/>
                      </a:lnTo>
                      <a:lnTo>
                        <a:pt x="814" y="2798"/>
                      </a:lnTo>
                      <a:lnTo>
                        <a:pt x="818" y="2790"/>
                      </a:lnTo>
                      <a:lnTo>
                        <a:pt x="822" y="2778"/>
                      </a:lnTo>
                      <a:lnTo>
                        <a:pt x="826" y="2766"/>
                      </a:lnTo>
                      <a:lnTo>
                        <a:pt x="830" y="2744"/>
                      </a:lnTo>
                      <a:lnTo>
                        <a:pt x="830" y="2530"/>
                      </a:lnTo>
                      <a:lnTo>
                        <a:pt x="830" y="2502"/>
                      </a:lnTo>
                      <a:lnTo>
                        <a:pt x="834" y="2482"/>
                      </a:lnTo>
                      <a:lnTo>
                        <a:pt x="838" y="2460"/>
                      </a:lnTo>
                      <a:lnTo>
                        <a:pt x="842" y="2428"/>
                      </a:lnTo>
                      <a:lnTo>
                        <a:pt x="842" y="2268"/>
                      </a:lnTo>
                      <a:lnTo>
                        <a:pt x="838" y="2236"/>
                      </a:lnTo>
                      <a:lnTo>
                        <a:pt x="838" y="1968"/>
                      </a:lnTo>
                      <a:lnTo>
                        <a:pt x="842" y="1934"/>
                      </a:lnTo>
                      <a:lnTo>
                        <a:pt x="844" y="1902"/>
                      </a:lnTo>
                      <a:lnTo>
                        <a:pt x="848" y="1866"/>
                      </a:lnTo>
                      <a:lnTo>
                        <a:pt x="852" y="1824"/>
                      </a:lnTo>
                      <a:lnTo>
                        <a:pt x="852" y="1630"/>
                      </a:lnTo>
                      <a:lnTo>
                        <a:pt x="848" y="1578"/>
                      </a:lnTo>
                      <a:lnTo>
                        <a:pt x="868" y="1578"/>
                      </a:lnTo>
                      <a:lnTo>
                        <a:pt x="912" y="1578"/>
                      </a:lnTo>
                      <a:lnTo>
                        <a:pt x="920" y="1582"/>
                      </a:lnTo>
                      <a:lnTo>
                        <a:pt x="926" y="1586"/>
                      </a:lnTo>
                      <a:lnTo>
                        <a:pt x="938" y="1590"/>
                      </a:lnTo>
                      <a:lnTo>
                        <a:pt x="946" y="1594"/>
                      </a:lnTo>
                      <a:lnTo>
                        <a:pt x="954" y="1598"/>
                      </a:lnTo>
                      <a:lnTo>
                        <a:pt x="962" y="1602"/>
                      </a:lnTo>
                      <a:lnTo>
                        <a:pt x="974" y="1606"/>
                      </a:lnTo>
                      <a:lnTo>
                        <a:pt x="986" y="1610"/>
                      </a:lnTo>
                      <a:lnTo>
                        <a:pt x="996" y="1614"/>
                      </a:lnTo>
                      <a:lnTo>
                        <a:pt x="1008" y="1618"/>
                      </a:lnTo>
                      <a:lnTo>
                        <a:pt x="1020" y="1622"/>
                      </a:lnTo>
                      <a:lnTo>
                        <a:pt x="1032" y="1626"/>
                      </a:lnTo>
                      <a:lnTo>
                        <a:pt x="1048" y="1630"/>
                      </a:lnTo>
                      <a:lnTo>
                        <a:pt x="1060" y="1632"/>
                      </a:lnTo>
                      <a:lnTo>
                        <a:pt x="1074" y="1636"/>
                      </a:lnTo>
                      <a:lnTo>
                        <a:pt x="1090" y="1640"/>
                      </a:lnTo>
                      <a:lnTo>
                        <a:pt x="1094" y="1644"/>
                      </a:lnTo>
                      <a:lnTo>
                        <a:pt x="1102" y="1648"/>
                      </a:lnTo>
                      <a:lnTo>
                        <a:pt x="1106" y="1652"/>
                      </a:lnTo>
                      <a:lnTo>
                        <a:pt x="1114" y="1656"/>
                      </a:lnTo>
                      <a:lnTo>
                        <a:pt x="1126" y="1656"/>
                      </a:lnTo>
                      <a:lnTo>
                        <a:pt x="1130" y="1652"/>
                      </a:lnTo>
                      <a:lnTo>
                        <a:pt x="1130" y="1640"/>
                      </a:lnTo>
                      <a:lnTo>
                        <a:pt x="1126" y="1622"/>
                      </a:lnTo>
                      <a:close/>
                      <a:moveTo>
                        <a:pt x="584" y="774"/>
                      </a:moveTo>
                      <a:lnTo>
                        <a:pt x="584" y="774"/>
                      </a:lnTo>
                      <a:lnTo>
                        <a:pt x="562" y="680"/>
                      </a:lnTo>
                      <a:lnTo>
                        <a:pt x="538" y="586"/>
                      </a:lnTo>
                      <a:lnTo>
                        <a:pt x="524" y="540"/>
                      </a:lnTo>
                      <a:lnTo>
                        <a:pt x="510" y="494"/>
                      </a:lnTo>
                      <a:lnTo>
                        <a:pt x="494" y="448"/>
                      </a:lnTo>
                      <a:lnTo>
                        <a:pt x="474" y="404"/>
                      </a:lnTo>
                      <a:lnTo>
                        <a:pt x="460" y="382"/>
                      </a:lnTo>
                      <a:lnTo>
                        <a:pt x="448" y="360"/>
                      </a:lnTo>
                      <a:lnTo>
                        <a:pt x="444" y="348"/>
                      </a:lnTo>
                      <a:lnTo>
                        <a:pt x="442" y="336"/>
                      </a:lnTo>
                      <a:lnTo>
                        <a:pt x="442" y="322"/>
                      </a:lnTo>
                      <a:lnTo>
                        <a:pt x="446" y="308"/>
                      </a:lnTo>
                      <a:lnTo>
                        <a:pt x="452" y="298"/>
                      </a:lnTo>
                      <a:lnTo>
                        <a:pt x="456" y="294"/>
                      </a:lnTo>
                      <a:lnTo>
                        <a:pt x="454" y="292"/>
                      </a:lnTo>
                      <a:lnTo>
                        <a:pt x="456" y="292"/>
                      </a:lnTo>
                      <a:lnTo>
                        <a:pt x="468" y="290"/>
                      </a:lnTo>
                      <a:lnTo>
                        <a:pt x="474" y="290"/>
                      </a:lnTo>
                      <a:lnTo>
                        <a:pt x="472" y="292"/>
                      </a:lnTo>
                      <a:lnTo>
                        <a:pt x="466" y="294"/>
                      </a:lnTo>
                      <a:lnTo>
                        <a:pt x="460" y="298"/>
                      </a:lnTo>
                      <a:lnTo>
                        <a:pt x="458" y="302"/>
                      </a:lnTo>
                      <a:lnTo>
                        <a:pt x="454" y="308"/>
                      </a:lnTo>
                      <a:lnTo>
                        <a:pt x="454" y="316"/>
                      </a:lnTo>
                      <a:lnTo>
                        <a:pt x="454" y="324"/>
                      </a:lnTo>
                      <a:lnTo>
                        <a:pt x="462" y="346"/>
                      </a:lnTo>
                      <a:lnTo>
                        <a:pt x="478" y="378"/>
                      </a:lnTo>
                      <a:lnTo>
                        <a:pt x="488" y="394"/>
                      </a:lnTo>
                      <a:lnTo>
                        <a:pt x="502" y="412"/>
                      </a:lnTo>
                      <a:lnTo>
                        <a:pt x="516" y="430"/>
                      </a:lnTo>
                      <a:lnTo>
                        <a:pt x="534" y="450"/>
                      </a:lnTo>
                      <a:lnTo>
                        <a:pt x="556" y="472"/>
                      </a:lnTo>
                      <a:lnTo>
                        <a:pt x="580" y="494"/>
                      </a:lnTo>
                      <a:lnTo>
                        <a:pt x="564" y="520"/>
                      </a:lnTo>
                      <a:lnTo>
                        <a:pt x="562" y="522"/>
                      </a:lnTo>
                      <a:lnTo>
                        <a:pt x="562" y="524"/>
                      </a:lnTo>
                      <a:lnTo>
                        <a:pt x="562" y="528"/>
                      </a:lnTo>
                      <a:lnTo>
                        <a:pt x="574" y="538"/>
                      </a:lnTo>
                      <a:lnTo>
                        <a:pt x="586" y="548"/>
                      </a:lnTo>
                      <a:lnTo>
                        <a:pt x="590" y="554"/>
                      </a:lnTo>
                      <a:lnTo>
                        <a:pt x="592" y="560"/>
                      </a:lnTo>
                      <a:lnTo>
                        <a:pt x="592" y="568"/>
                      </a:lnTo>
                      <a:lnTo>
                        <a:pt x="594" y="576"/>
                      </a:lnTo>
                      <a:lnTo>
                        <a:pt x="594" y="578"/>
                      </a:lnTo>
                      <a:lnTo>
                        <a:pt x="590" y="584"/>
                      </a:lnTo>
                      <a:lnTo>
                        <a:pt x="588" y="598"/>
                      </a:lnTo>
                      <a:lnTo>
                        <a:pt x="586" y="648"/>
                      </a:lnTo>
                      <a:lnTo>
                        <a:pt x="586" y="678"/>
                      </a:lnTo>
                      <a:lnTo>
                        <a:pt x="588" y="710"/>
                      </a:lnTo>
                      <a:lnTo>
                        <a:pt x="590" y="740"/>
                      </a:lnTo>
                      <a:lnTo>
                        <a:pt x="594" y="770"/>
                      </a:lnTo>
                      <a:lnTo>
                        <a:pt x="590" y="774"/>
                      </a:lnTo>
                      <a:lnTo>
                        <a:pt x="584" y="774"/>
                      </a:lnTo>
                      <a:close/>
                      <a:moveTo>
                        <a:pt x="606" y="1288"/>
                      </a:moveTo>
                      <a:lnTo>
                        <a:pt x="596" y="1288"/>
                      </a:lnTo>
                      <a:lnTo>
                        <a:pt x="592" y="1284"/>
                      </a:lnTo>
                      <a:lnTo>
                        <a:pt x="588" y="1284"/>
                      </a:lnTo>
                      <a:lnTo>
                        <a:pt x="598" y="1212"/>
                      </a:lnTo>
                      <a:lnTo>
                        <a:pt x="608" y="1138"/>
                      </a:lnTo>
                      <a:lnTo>
                        <a:pt x="606" y="1288"/>
                      </a:lnTo>
                      <a:close/>
                      <a:moveTo>
                        <a:pt x="676" y="506"/>
                      </a:moveTo>
                      <a:lnTo>
                        <a:pt x="676" y="506"/>
                      </a:lnTo>
                      <a:lnTo>
                        <a:pt x="680" y="504"/>
                      </a:lnTo>
                      <a:lnTo>
                        <a:pt x="684" y="502"/>
                      </a:lnTo>
                      <a:lnTo>
                        <a:pt x="688" y="500"/>
                      </a:lnTo>
                      <a:lnTo>
                        <a:pt x="694" y="500"/>
                      </a:lnTo>
                      <a:lnTo>
                        <a:pt x="692" y="510"/>
                      </a:lnTo>
                      <a:lnTo>
                        <a:pt x="690" y="520"/>
                      </a:lnTo>
                      <a:lnTo>
                        <a:pt x="690" y="530"/>
                      </a:lnTo>
                      <a:lnTo>
                        <a:pt x="692" y="540"/>
                      </a:lnTo>
                      <a:lnTo>
                        <a:pt x="686" y="542"/>
                      </a:lnTo>
                      <a:lnTo>
                        <a:pt x="682" y="532"/>
                      </a:lnTo>
                      <a:lnTo>
                        <a:pt x="678" y="524"/>
                      </a:lnTo>
                      <a:lnTo>
                        <a:pt x="666" y="510"/>
                      </a:lnTo>
                      <a:lnTo>
                        <a:pt x="676" y="506"/>
                      </a:lnTo>
                      <a:close/>
                      <a:moveTo>
                        <a:pt x="662" y="606"/>
                      </a:moveTo>
                      <a:lnTo>
                        <a:pt x="662" y="606"/>
                      </a:lnTo>
                      <a:lnTo>
                        <a:pt x="654" y="596"/>
                      </a:lnTo>
                      <a:lnTo>
                        <a:pt x="652" y="592"/>
                      </a:lnTo>
                      <a:lnTo>
                        <a:pt x="648" y="586"/>
                      </a:lnTo>
                      <a:lnTo>
                        <a:pt x="644" y="578"/>
                      </a:lnTo>
                      <a:lnTo>
                        <a:pt x="642" y="570"/>
                      </a:lnTo>
                      <a:lnTo>
                        <a:pt x="646" y="560"/>
                      </a:lnTo>
                      <a:lnTo>
                        <a:pt x="650" y="552"/>
                      </a:lnTo>
                      <a:lnTo>
                        <a:pt x="654" y="546"/>
                      </a:lnTo>
                      <a:lnTo>
                        <a:pt x="658" y="542"/>
                      </a:lnTo>
                      <a:lnTo>
                        <a:pt x="660" y="540"/>
                      </a:lnTo>
                      <a:lnTo>
                        <a:pt x="664" y="540"/>
                      </a:lnTo>
                      <a:lnTo>
                        <a:pt x="666" y="572"/>
                      </a:lnTo>
                      <a:lnTo>
                        <a:pt x="666" y="582"/>
                      </a:lnTo>
                      <a:lnTo>
                        <a:pt x="668" y="596"/>
                      </a:lnTo>
                      <a:lnTo>
                        <a:pt x="670" y="606"/>
                      </a:lnTo>
                      <a:lnTo>
                        <a:pt x="666" y="608"/>
                      </a:lnTo>
                      <a:lnTo>
                        <a:pt x="662" y="606"/>
                      </a:lnTo>
                      <a:close/>
                      <a:moveTo>
                        <a:pt x="732" y="1306"/>
                      </a:moveTo>
                      <a:lnTo>
                        <a:pt x="744" y="1338"/>
                      </a:lnTo>
                      <a:lnTo>
                        <a:pt x="734" y="1350"/>
                      </a:lnTo>
                      <a:lnTo>
                        <a:pt x="732" y="1306"/>
                      </a:lnTo>
                      <a:close/>
                    </a:path>
                  </a:pathLst>
                </a:custGeom>
                <a:solidFill>
                  <a:srgbClr val="000000"/>
                </a:solidFill>
                <a:ln w="9525">
                  <a:noFill/>
                  <a:round/>
                  <a:headEnd/>
                  <a:tailEnd/>
                </a:ln>
              </p:spPr>
              <p:txBody>
                <a:bodyPr/>
                <a:lstStyle/>
                <a:p>
                  <a:endParaRPr lang="nb-NO" sz="1400">
                    <a:solidFill>
                      <a:srgbClr val="000000"/>
                    </a:solidFill>
                    <a:latin typeface="Calibri" pitchFamily="34" charset="0"/>
                  </a:endParaRPr>
                </a:p>
              </p:txBody>
            </p:sp>
            <p:grpSp>
              <p:nvGrpSpPr>
                <p:cNvPr id="179" name="Gruppe 237"/>
                <p:cNvGrpSpPr>
                  <a:grpSpLocks/>
                </p:cNvGrpSpPr>
                <p:nvPr/>
              </p:nvGrpSpPr>
              <p:grpSpPr bwMode="auto">
                <a:xfrm>
                  <a:off x="1210399" y="4390414"/>
                  <a:ext cx="606835" cy="870522"/>
                  <a:chOff x="5494991" y="3192075"/>
                  <a:chExt cx="272725" cy="390774"/>
                </a:xfrm>
              </p:grpSpPr>
              <p:sp>
                <p:nvSpPr>
                  <p:cNvPr id="184" name="Freeform 166"/>
                  <p:cNvSpPr>
                    <a:spLocks noEditPoints="1"/>
                  </p:cNvSpPr>
                  <p:nvPr/>
                </p:nvSpPr>
                <p:spPr bwMode="auto">
                  <a:xfrm>
                    <a:off x="5494989" y="3192074"/>
                    <a:ext cx="272725" cy="390775"/>
                  </a:xfrm>
                  <a:custGeom>
                    <a:avLst/>
                    <a:gdLst>
                      <a:gd name="T0" fmla="*/ 432950982 w 172"/>
                      <a:gd name="T1" fmla="*/ 70609374 h 246"/>
                      <a:gd name="T2" fmla="*/ 367504834 w 172"/>
                      <a:gd name="T3" fmla="*/ 0 h 246"/>
                      <a:gd name="T4" fmla="*/ 367504834 w 172"/>
                      <a:gd name="T5" fmla="*/ 70609374 h 246"/>
                      <a:gd name="T6" fmla="*/ 432950982 w 172"/>
                      <a:gd name="T7" fmla="*/ 70609374 h 246"/>
                      <a:gd name="T8" fmla="*/ 432950982 w 172"/>
                      <a:gd name="T9" fmla="*/ 70609374 h 246"/>
                      <a:gd name="T10" fmla="*/ 0 w 172"/>
                      <a:gd name="T11" fmla="*/ 620353770 h 246"/>
                      <a:gd name="T12" fmla="*/ 0 w 172"/>
                      <a:gd name="T13" fmla="*/ 0 h 246"/>
                      <a:gd name="T14" fmla="*/ 347367588 w 172"/>
                      <a:gd name="T15" fmla="*/ 0 h 246"/>
                      <a:gd name="T16" fmla="*/ 347367588 w 172"/>
                      <a:gd name="T17" fmla="*/ 90783474 h 246"/>
                      <a:gd name="T18" fmla="*/ 432950982 w 172"/>
                      <a:gd name="T19" fmla="*/ 90783474 h 246"/>
                      <a:gd name="T20" fmla="*/ 432950982 w 172"/>
                      <a:gd name="T21" fmla="*/ 620353770 h 246"/>
                      <a:gd name="T22" fmla="*/ 0 w 172"/>
                      <a:gd name="T23" fmla="*/ 620353770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246"/>
                      <a:gd name="T38" fmla="*/ 172 w 17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246">
                        <a:moveTo>
                          <a:pt x="172" y="28"/>
                        </a:moveTo>
                        <a:lnTo>
                          <a:pt x="146" y="0"/>
                        </a:lnTo>
                        <a:lnTo>
                          <a:pt x="146" y="28"/>
                        </a:lnTo>
                        <a:lnTo>
                          <a:pt x="172" y="28"/>
                        </a:lnTo>
                        <a:close/>
                        <a:moveTo>
                          <a:pt x="0" y="246"/>
                        </a:moveTo>
                        <a:lnTo>
                          <a:pt x="0" y="0"/>
                        </a:lnTo>
                        <a:lnTo>
                          <a:pt x="138" y="0"/>
                        </a:lnTo>
                        <a:lnTo>
                          <a:pt x="138" y="36"/>
                        </a:lnTo>
                        <a:lnTo>
                          <a:pt x="172" y="36"/>
                        </a:lnTo>
                        <a:lnTo>
                          <a:pt x="172" y="246"/>
                        </a:lnTo>
                        <a:lnTo>
                          <a:pt x="0" y="246"/>
                        </a:lnTo>
                        <a:close/>
                      </a:path>
                    </a:pathLst>
                  </a:custGeom>
                  <a:solidFill>
                    <a:srgbClr val="FFFFFF"/>
                  </a:solidFill>
                  <a:ln w="9525">
                    <a:solidFill>
                      <a:srgbClr val="D9D9D9"/>
                    </a:solidFill>
                    <a:round/>
                    <a:headEnd/>
                    <a:tailEnd/>
                  </a:ln>
                  <a:effectLst>
                    <a:outerShdw blurRad="63500" dist="38100" dir="2700000" algn="tl" rotWithShape="0">
                      <a:srgbClr val="000000">
                        <a:alpha val="39999"/>
                      </a:srgbClr>
                    </a:outerShdw>
                  </a:effectLst>
                </p:spPr>
                <p:txBody>
                  <a:bodyPr/>
                  <a:lstStyle/>
                  <a:p>
                    <a:endParaRPr lang="nb-NO" sz="1400">
                      <a:solidFill>
                        <a:srgbClr val="000000"/>
                      </a:solidFill>
                      <a:latin typeface="Calibri" pitchFamily="34" charset="0"/>
                    </a:endParaRPr>
                  </a:p>
                </p:txBody>
              </p:sp>
              <p:sp>
                <p:nvSpPr>
                  <p:cNvPr id="185" name="Freeform 167"/>
                  <p:cNvSpPr>
                    <a:spLocks noEditPoints="1"/>
                  </p:cNvSpPr>
                  <p:nvPr/>
                </p:nvSpPr>
                <p:spPr bwMode="auto">
                  <a:xfrm>
                    <a:off x="5539765" y="3233797"/>
                    <a:ext cx="196403" cy="307328"/>
                  </a:xfrm>
                  <a:custGeom>
                    <a:avLst/>
                    <a:gdLst>
                      <a:gd name="T0" fmla="*/ 0 w 124"/>
                      <a:gd name="T1" fmla="*/ 0 h 194"/>
                      <a:gd name="T2" fmla="*/ 152400 w 124"/>
                      <a:gd name="T3" fmla="*/ 0 h 194"/>
                      <a:gd name="T4" fmla="*/ 152400 w 124"/>
                      <a:gd name="T5" fmla="*/ 12700 h 194"/>
                      <a:gd name="T6" fmla="*/ 0 w 124"/>
                      <a:gd name="T7" fmla="*/ 12700 h 194"/>
                      <a:gd name="T8" fmla="*/ 0 w 124"/>
                      <a:gd name="T9" fmla="*/ 0 h 194"/>
                      <a:gd name="T10" fmla="*/ 0 w 124"/>
                      <a:gd name="T11" fmla="*/ 0 h 194"/>
                      <a:gd name="T12" fmla="*/ 0 w 124"/>
                      <a:gd name="T13" fmla="*/ 41275 h 194"/>
                      <a:gd name="T14" fmla="*/ 196850 w 124"/>
                      <a:gd name="T15" fmla="*/ 41275 h 194"/>
                      <a:gd name="T16" fmla="*/ 196850 w 124"/>
                      <a:gd name="T17" fmla="*/ 53975 h 194"/>
                      <a:gd name="T18" fmla="*/ 0 w 124"/>
                      <a:gd name="T19" fmla="*/ 53975 h 194"/>
                      <a:gd name="T20" fmla="*/ 0 w 124"/>
                      <a:gd name="T21" fmla="*/ 41275 h 194"/>
                      <a:gd name="T22" fmla="*/ 0 w 124"/>
                      <a:gd name="T23" fmla="*/ 41275 h 194"/>
                      <a:gd name="T24" fmla="*/ 196850 w 124"/>
                      <a:gd name="T25" fmla="*/ 254000 h 194"/>
                      <a:gd name="T26" fmla="*/ 196850 w 124"/>
                      <a:gd name="T27" fmla="*/ 266700 h 194"/>
                      <a:gd name="T28" fmla="*/ 0 w 124"/>
                      <a:gd name="T29" fmla="*/ 266700 h 194"/>
                      <a:gd name="T30" fmla="*/ 0 w 124"/>
                      <a:gd name="T31" fmla="*/ 254000 h 194"/>
                      <a:gd name="T32" fmla="*/ 196850 w 124"/>
                      <a:gd name="T33" fmla="*/ 254000 h 194"/>
                      <a:gd name="T34" fmla="*/ 196850 w 124"/>
                      <a:gd name="T35" fmla="*/ 254000 h 194"/>
                      <a:gd name="T36" fmla="*/ 196850 w 124"/>
                      <a:gd name="T37" fmla="*/ 85725 h 194"/>
                      <a:gd name="T38" fmla="*/ 196850 w 124"/>
                      <a:gd name="T39" fmla="*/ 98425 h 194"/>
                      <a:gd name="T40" fmla="*/ 0 w 124"/>
                      <a:gd name="T41" fmla="*/ 98425 h 194"/>
                      <a:gd name="T42" fmla="*/ 0 w 124"/>
                      <a:gd name="T43" fmla="*/ 85725 h 194"/>
                      <a:gd name="T44" fmla="*/ 196850 w 124"/>
                      <a:gd name="T45" fmla="*/ 85725 h 194"/>
                      <a:gd name="T46" fmla="*/ 196850 w 124"/>
                      <a:gd name="T47" fmla="*/ 85725 h 194"/>
                      <a:gd name="T48" fmla="*/ 196850 w 124"/>
                      <a:gd name="T49" fmla="*/ 168275 h 194"/>
                      <a:gd name="T50" fmla="*/ 196850 w 124"/>
                      <a:gd name="T51" fmla="*/ 180975 h 194"/>
                      <a:gd name="T52" fmla="*/ 0 w 124"/>
                      <a:gd name="T53" fmla="*/ 180975 h 194"/>
                      <a:gd name="T54" fmla="*/ 0 w 124"/>
                      <a:gd name="T55" fmla="*/ 168275 h 194"/>
                      <a:gd name="T56" fmla="*/ 196850 w 124"/>
                      <a:gd name="T57" fmla="*/ 168275 h 194"/>
                      <a:gd name="T58" fmla="*/ 196850 w 124"/>
                      <a:gd name="T59" fmla="*/ 168275 h 194"/>
                      <a:gd name="T60" fmla="*/ 196850 w 124"/>
                      <a:gd name="T61" fmla="*/ 209550 h 194"/>
                      <a:gd name="T62" fmla="*/ 196850 w 124"/>
                      <a:gd name="T63" fmla="*/ 225425 h 194"/>
                      <a:gd name="T64" fmla="*/ 0 w 124"/>
                      <a:gd name="T65" fmla="*/ 225425 h 194"/>
                      <a:gd name="T66" fmla="*/ 0 w 124"/>
                      <a:gd name="T67" fmla="*/ 209550 h 194"/>
                      <a:gd name="T68" fmla="*/ 196850 w 124"/>
                      <a:gd name="T69" fmla="*/ 209550 h 194"/>
                      <a:gd name="T70" fmla="*/ 196850 w 124"/>
                      <a:gd name="T71" fmla="*/ 209550 h 194"/>
                      <a:gd name="T72" fmla="*/ 0 w 124"/>
                      <a:gd name="T73" fmla="*/ 295275 h 194"/>
                      <a:gd name="T74" fmla="*/ 196850 w 124"/>
                      <a:gd name="T75" fmla="*/ 295275 h 194"/>
                      <a:gd name="T76" fmla="*/ 196850 w 124"/>
                      <a:gd name="T77" fmla="*/ 307975 h 194"/>
                      <a:gd name="T78" fmla="*/ 0 w 124"/>
                      <a:gd name="T79" fmla="*/ 307975 h 194"/>
                      <a:gd name="T80" fmla="*/ 0 w 124"/>
                      <a:gd name="T81" fmla="*/ 295275 h 194"/>
                      <a:gd name="T82" fmla="*/ 0 w 124"/>
                      <a:gd name="T83" fmla="*/ 295275 h 194"/>
                      <a:gd name="T84" fmla="*/ 196850 w 124"/>
                      <a:gd name="T85" fmla="*/ 127000 h 194"/>
                      <a:gd name="T86" fmla="*/ 196850 w 124"/>
                      <a:gd name="T87" fmla="*/ 139700 h 194"/>
                      <a:gd name="T88" fmla="*/ 0 w 124"/>
                      <a:gd name="T89" fmla="*/ 139700 h 194"/>
                      <a:gd name="T90" fmla="*/ 0 w 124"/>
                      <a:gd name="T91" fmla="*/ 127000 h 194"/>
                      <a:gd name="T92" fmla="*/ 196850 w 124"/>
                      <a:gd name="T93" fmla="*/ 127000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94"/>
                      <a:gd name="T143" fmla="*/ 124 w 124"/>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94">
                        <a:moveTo>
                          <a:pt x="0" y="0"/>
                        </a:moveTo>
                        <a:lnTo>
                          <a:pt x="96" y="0"/>
                        </a:lnTo>
                        <a:lnTo>
                          <a:pt x="96" y="8"/>
                        </a:lnTo>
                        <a:lnTo>
                          <a:pt x="0" y="8"/>
                        </a:lnTo>
                        <a:lnTo>
                          <a:pt x="0" y="0"/>
                        </a:lnTo>
                        <a:close/>
                        <a:moveTo>
                          <a:pt x="0" y="26"/>
                        </a:moveTo>
                        <a:lnTo>
                          <a:pt x="124" y="26"/>
                        </a:lnTo>
                        <a:lnTo>
                          <a:pt x="124" y="34"/>
                        </a:lnTo>
                        <a:lnTo>
                          <a:pt x="0" y="34"/>
                        </a:lnTo>
                        <a:lnTo>
                          <a:pt x="0" y="26"/>
                        </a:lnTo>
                        <a:close/>
                        <a:moveTo>
                          <a:pt x="124" y="160"/>
                        </a:moveTo>
                        <a:lnTo>
                          <a:pt x="124" y="168"/>
                        </a:lnTo>
                        <a:lnTo>
                          <a:pt x="0" y="168"/>
                        </a:lnTo>
                        <a:lnTo>
                          <a:pt x="0" y="160"/>
                        </a:lnTo>
                        <a:lnTo>
                          <a:pt x="124" y="160"/>
                        </a:lnTo>
                        <a:close/>
                        <a:moveTo>
                          <a:pt x="124" y="54"/>
                        </a:moveTo>
                        <a:lnTo>
                          <a:pt x="124" y="62"/>
                        </a:lnTo>
                        <a:lnTo>
                          <a:pt x="0" y="62"/>
                        </a:lnTo>
                        <a:lnTo>
                          <a:pt x="0" y="54"/>
                        </a:lnTo>
                        <a:lnTo>
                          <a:pt x="124" y="54"/>
                        </a:lnTo>
                        <a:close/>
                        <a:moveTo>
                          <a:pt x="124" y="106"/>
                        </a:moveTo>
                        <a:lnTo>
                          <a:pt x="124" y="114"/>
                        </a:lnTo>
                        <a:lnTo>
                          <a:pt x="0" y="114"/>
                        </a:lnTo>
                        <a:lnTo>
                          <a:pt x="0" y="106"/>
                        </a:lnTo>
                        <a:lnTo>
                          <a:pt x="124" y="106"/>
                        </a:lnTo>
                        <a:close/>
                        <a:moveTo>
                          <a:pt x="124" y="132"/>
                        </a:moveTo>
                        <a:lnTo>
                          <a:pt x="124" y="142"/>
                        </a:lnTo>
                        <a:lnTo>
                          <a:pt x="0" y="142"/>
                        </a:lnTo>
                        <a:lnTo>
                          <a:pt x="0" y="132"/>
                        </a:lnTo>
                        <a:lnTo>
                          <a:pt x="124" y="132"/>
                        </a:lnTo>
                        <a:close/>
                        <a:moveTo>
                          <a:pt x="0" y="186"/>
                        </a:moveTo>
                        <a:lnTo>
                          <a:pt x="124" y="186"/>
                        </a:lnTo>
                        <a:lnTo>
                          <a:pt x="124" y="194"/>
                        </a:lnTo>
                        <a:lnTo>
                          <a:pt x="0" y="194"/>
                        </a:lnTo>
                        <a:lnTo>
                          <a:pt x="0" y="186"/>
                        </a:lnTo>
                        <a:close/>
                        <a:moveTo>
                          <a:pt x="124" y="80"/>
                        </a:moveTo>
                        <a:lnTo>
                          <a:pt x="124" y="88"/>
                        </a:lnTo>
                        <a:lnTo>
                          <a:pt x="0" y="88"/>
                        </a:lnTo>
                        <a:lnTo>
                          <a:pt x="0" y="80"/>
                        </a:lnTo>
                        <a:lnTo>
                          <a:pt x="124" y="80"/>
                        </a:lnTo>
                        <a:close/>
                      </a:path>
                    </a:pathLst>
                  </a:custGeom>
                  <a:solidFill>
                    <a:sysClr val="window" lastClr="FFFFFF">
                      <a:lumMod val="75000"/>
                    </a:sysClr>
                  </a:solidFill>
                  <a:ln w="9525">
                    <a:noFill/>
                    <a:round/>
                    <a:headEnd/>
                    <a:tailEnd/>
                  </a:ln>
                </p:spPr>
                <p:txBody>
                  <a:bodyPr/>
                  <a:lstStyle/>
                  <a:p>
                    <a:endParaRPr lang="nb-NO" sz="1400">
                      <a:solidFill>
                        <a:srgbClr val="000000"/>
                      </a:solidFill>
                      <a:latin typeface="Calibri" pitchFamily="34" charset="0"/>
                    </a:endParaRPr>
                  </a:p>
                </p:txBody>
              </p:sp>
            </p:grpSp>
            <p:sp>
              <p:nvSpPr>
                <p:cNvPr id="180" name="Freeform 61"/>
                <p:cNvSpPr>
                  <a:spLocks/>
                </p:cNvSpPr>
                <p:nvPr/>
              </p:nvSpPr>
              <p:spPr bwMode="auto">
                <a:xfrm>
                  <a:off x="1196809" y="4623910"/>
                  <a:ext cx="79252" cy="133753"/>
                </a:xfrm>
                <a:custGeom>
                  <a:avLst/>
                  <a:gdLst>
                    <a:gd name="T0" fmla="*/ 2147483647 w 72"/>
                    <a:gd name="T1" fmla="*/ 2147483647 h 122"/>
                    <a:gd name="T2" fmla="*/ 2147483647 w 72"/>
                    <a:gd name="T3" fmla="*/ 2147483647 h 122"/>
                    <a:gd name="T4" fmla="*/ 2147483647 w 72"/>
                    <a:gd name="T5" fmla="*/ 2147483647 h 122"/>
                    <a:gd name="T6" fmla="*/ 2147483647 w 72"/>
                    <a:gd name="T7" fmla="*/ 2147483647 h 122"/>
                    <a:gd name="T8" fmla="*/ 2147483647 w 72"/>
                    <a:gd name="T9" fmla="*/ 2147483647 h 122"/>
                    <a:gd name="T10" fmla="*/ 2147483647 w 72"/>
                    <a:gd name="T11" fmla="*/ 2147483647 h 122"/>
                    <a:gd name="T12" fmla="*/ 2147483647 w 72"/>
                    <a:gd name="T13" fmla="*/ 2147483647 h 122"/>
                    <a:gd name="T14" fmla="*/ 2147483647 w 72"/>
                    <a:gd name="T15" fmla="*/ 2147483647 h 122"/>
                    <a:gd name="T16" fmla="*/ 2147483647 w 72"/>
                    <a:gd name="T17" fmla="*/ 2147483647 h 122"/>
                    <a:gd name="T18" fmla="*/ 2147483647 w 72"/>
                    <a:gd name="T19" fmla="*/ 2147483647 h 122"/>
                    <a:gd name="T20" fmla="*/ 2147483647 w 72"/>
                    <a:gd name="T21" fmla="*/ 2147483647 h 122"/>
                    <a:gd name="T22" fmla="*/ 2147483647 w 72"/>
                    <a:gd name="T23" fmla="*/ 2147483647 h 122"/>
                    <a:gd name="T24" fmla="*/ 2147483647 w 72"/>
                    <a:gd name="T25" fmla="*/ 2147483647 h 122"/>
                    <a:gd name="T26" fmla="*/ 2147483647 w 72"/>
                    <a:gd name="T27" fmla="*/ 2147483647 h 122"/>
                    <a:gd name="T28" fmla="*/ 2147483647 w 72"/>
                    <a:gd name="T29" fmla="*/ 2147483647 h 122"/>
                    <a:gd name="T30" fmla="*/ 2147483647 w 72"/>
                    <a:gd name="T31" fmla="*/ 2147483647 h 122"/>
                    <a:gd name="T32" fmla="*/ 2147483647 w 72"/>
                    <a:gd name="T33" fmla="*/ 2147483647 h 122"/>
                    <a:gd name="T34" fmla="*/ 2147483647 w 72"/>
                    <a:gd name="T35" fmla="*/ 2147483647 h 122"/>
                    <a:gd name="T36" fmla="*/ 2147483647 w 72"/>
                    <a:gd name="T37" fmla="*/ 2147483647 h 122"/>
                    <a:gd name="T38" fmla="*/ 2147483647 w 72"/>
                    <a:gd name="T39" fmla="*/ 2147483647 h 122"/>
                    <a:gd name="T40" fmla="*/ 2147483647 w 72"/>
                    <a:gd name="T41" fmla="*/ 2147483647 h 122"/>
                    <a:gd name="T42" fmla="*/ 2147483647 w 72"/>
                    <a:gd name="T43" fmla="*/ 2147483647 h 122"/>
                    <a:gd name="T44" fmla="*/ 2147483647 w 72"/>
                    <a:gd name="T45" fmla="*/ 2147483647 h 122"/>
                    <a:gd name="T46" fmla="*/ 2147483647 w 72"/>
                    <a:gd name="T47" fmla="*/ 2147483647 h 122"/>
                    <a:gd name="T48" fmla="*/ 2147483647 w 72"/>
                    <a:gd name="T49" fmla="*/ 2147483647 h 122"/>
                    <a:gd name="T50" fmla="*/ 2147483647 w 72"/>
                    <a:gd name="T51" fmla="*/ 2147483647 h 122"/>
                    <a:gd name="T52" fmla="*/ 2147483647 w 72"/>
                    <a:gd name="T53" fmla="*/ 2147483647 h 122"/>
                    <a:gd name="T54" fmla="*/ 2147483647 w 72"/>
                    <a:gd name="T55" fmla="*/ 2147483647 h 122"/>
                    <a:gd name="T56" fmla="*/ 2147483647 w 72"/>
                    <a:gd name="T57" fmla="*/ 2147483647 h 122"/>
                    <a:gd name="T58" fmla="*/ 2147483647 w 72"/>
                    <a:gd name="T59" fmla="*/ 2147483647 h 122"/>
                    <a:gd name="T60" fmla="*/ 2147483647 w 72"/>
                    <a:gd name="T61" fmla="*/ 2147483647 h 122"/>
                    <a:gd name="T62" fmla="*/ 2147483647 w 72"/>
                    <a:gd name="T63" fmla="*/ 2147483647 h 122"/>
                    <a:gd name="T64" fmla="*/ 2147483647 w 72"/>
                    <a:gd name="T65" fmla="*/ 2147483647 h 122"/>
                    <a:gd name="T66" fmla="*/ 2147483647 w 72"/>
                    <a:gd name="T67" fmla="*/ 2147483647 h 122"/>
                    <a:gd name="T68" fmla="*/ 2147483647 w 72"/>
                    <a:gd name="T69" fmla="*/ 2147483647 h 122"/>
                    <a:gd name="T70" fmla="*/ 2147483647 w 72"/>
                    <a:gd name="T71" fmla="*/ 0 h 122"/>
                    <a:gd name="T72" fmla="*/ 0 w 72"/>
                    <a:gd name="T73" fmla="*/ 0 h 122"/>
                    <a:gd name="T74" fmla="*/ 2147483647 w 72"/>
                    <a:gd name="T75" fmla="*/ 2147483647 h 122"/>
                    <a:gd name="T76" fmla="*/ 2147483647 w 72"/>
                    <a:gd name="T77" fmla="*/ 2147483647 h 122"/>
                    <a:gd name="T78" fmla="*/ 2147483647 w 72"/>
                    <a:gd name="T79" fmla="*/ 2147483647 h 122"/>
                    <a:gd name="T80" fmla="*/ 2147483647 w 72"/>
                    <a:gd name="T81" fmla="*/ 2147483647 h 122"/>
                    <a:gd name="T82" fmla="*/ 2147483647 w 72"/>
                    <a:gd name="T83" fmla="*/ 2147483647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122"/>
                    <a:gd name="T128" fmla="*/ 72 w 72"/>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122">
                      <a:moveTo>
                        <a:pt x="18" y="118"/>
                      </a:moveTo>
                      <a:lnTo>
                        <a:pt x="18" y="118"/>
                      </a:lnTo>
                      <a:lnTo>
                        <a:pt x="26" y="114"/>
                      </a:lnTo>
                      <a:lnTo>
                        <a:pt x="34" y="108"/>
                      </a:lnTo>
                      <a:lnTo>
                        <a:pt x="40" y="100"/>
                      </a:lnTo>
                      <a:lnTo>
                        <a:pt x="44" y="92"/>
                      </a:lnTo>
                      <a:lnTo>
                        <a:pt x="46" y="78"/>
                      </a:lnTo>
                      <a:lnTo>
                        <a:pt x="48" y="70"/>
                      </a:lnTo>
                      <a:lnTo>
                        <a:pt x="52" y="64"/>
                      </a:lnTo>
                      <a:lnTo>
                        <a:pt x="54" y="64"/>
                      </a:lnTo>
                      <a:lnTo>
                        <a:pt x="56" y="62"/>
                      </a:lnTo>
                      <a:lnTo>
                        <a:pt x="62" y="62"/>
                      </a:lnTo>
                      <a:lnTo>
                        <a:pt x="66" y="60"/>
                      </a:lnTo>
                      <a:lnTo>
                        <a:pt x="70" y="56"/>
                      </a:lnTo>
                      <a:lnTo>
                        <a:pt x="72" y="50"/>
                      </a:lnTo>
                      <a:lnTo>
                        <a:pt x="70" y="44"/>
                      </a:lnTo>
                      <a:lnTo>
                        <a:pt x="68" y="42"/>
                      </a:lnTo>
                      <a:lnTo>
                        <a:pt x="66" y="40"/>
                      </a:lnTo>
                      <a:lnTo>
                        <a:pt x="62" y="36"/>
                      </a:lnTo>
                      <a:lnTo>
                        <a:pt x="54" y="34"/>
                      </a:lnTo>
                      <a:lnTo>
                        <a:pt x="38" y="32"/>
                      </a:lnTo>
                      <a:lnTo>
                        <a:pt x="32" y="28"/>
                      </a:lnTo>
                      <a:lnTo>
                        <a:pt x="26" y="26"/>
                      </a:lnTo>
                      <a:lnTo>
                        <a:pt x="20" y="24"/>
                      </a:lnTo>
                      <a:lnTo>
                        <a:pt x="16" y="24"/>
                      </a:lnTo>
                      <a:lnTo>
                        <a:pt x="12" y="22"/>
                      </a:lnTo>
                      <a:lnTo>
                        <a:pt x="6" y="18"/>
                      </a:lnTo>
                      <a:lnTo>
                        <a:pt x="4" y="0"/>
                      </a:lnTo>
                      <a:lnTo>
                        <a:pt x="0" y="0"/>
                      </a:lnTo>
                      <a:lnTo>
                        <a:pt x="6" y="120"/>
                      </a:lnTo>
                      <a:lnTo>
                        <a:pt x="14" y="122"/>
                      </a:lnTo>
                      <a:lnTo>
                        <a:pt x="18" y="118"/>
                      </a:lnTo>
                      <a:close/>
                    </a:path>
                  </a:pathLst>
                </a:custGeom>
                <a:solidFill>
                  <a:srgbClr val="1C1C1C"/>
                </a:solidFill>
                <a:ln w="9525">
                  <a:noFill/>
                  <a:round/>
                  <a:headEnd/>
                  <a:tailEnd/>
                </a:ln>
              </p:spPr>
              <p:txBody>
                <a:bodyPr/>
                <a:lstStyle/>
                <a:p>
                  <a:endParaRPr lang="nb-NO" sz="1400">
                    <a:solidFill>
                      <a:srgbClr val="000000"/>
                    </a:solidFill>
                    <a:latin typeface="Calibri" pitchFamily="34" charset="0"/>
                  </a:endParaRPr>
                </a:p>
              </p:txBody>
            </p:sp>
            <p:grpSp>
              <p:nvGrpSpPr>
                <p:cNvPr id="181" name="Gruppe 805"/>
                <p:cNvGrpSpPr>
                  <a:grpSpLocks/>
                </p:cNvGrpSpPr>
                <p:nvPr/>
              </p:nvGrpSpPr>
              <p:grpSpPr bwMode="auto">
                <a:xfrm rot="-4800000">
                  <a:off x="1362213" y="4374442"/>
                  <a:ext cx="80826" cy="108168"/>
                  <a:chOff x="8212191" y="2672033"/>
                  <a:chExt cx="203147" cy="291567"/>
                </a:xfrm>
              </p:grpSpPr>
              <p:sp>
                <p:nvSpPr>
                  <p:cNvPr id="182" name="Freeform 61"/>
                  <p:cNvSpPr>
                    <a:spLocks noChangeAspect="1"/>
                  </p:cNvSpPr>
                  <p:nvPr/>
                </p:nvSpPr>
                <p:spPr bwMode="auto">
                  <a:xfrm rot="60000" flipH="1">
                    <a:off x="8215134" y="2668262"/>
                    <a:ext cx="170934" cy="292966"/>
                  </a:xfrm>
                  <a:custGeom>
                    <a:avLst/>
                    <a:gdLst>
                      <a:gd name="T0" fmla="*/ 2147483647 w 72"/>
                      <a:gd name="T1" fmla="*/ 2147483647 h 122"/>
                      <a:gd name="T2" fmla="*/ 2147483647 w 72"/>
                      <a:gd name="T3" fmla="*/ 2147483647 h 122"/>
                      <a:gd name="T4" fmla="*/ 2147483647 w 72"/>
                      <a:gd name="T5" fmla="*/ 2147483647 h 122"/>
                      <a:gd name="T6" fmla="*/ 2147483647 w 72"/>
                      <a:gd name="T7" fmla="*/ 2147483647 h 122"/>
                      <a:gd name="T8" fmla="*/ 2147483647 w 72"/>
                      <a:gd name="T9" fmla="*/ 2147483647 h 122"/>
                      <a:gd name="T10" fmla="*/ 2147483647 w 72"/>
                      <a:gd name="T11" fmla="*/ 2147483647 h 122"/>
                      <a:gd name="T12" fmla="*/ 2147483647 w 72"/>
                      <a:gd name="T13" fmla="*/ 2147483647 h 122"/>
                      <a:gd name="T14" fmla="*/ 2147483647 w 72"/>
                      <a:gd name="T15" fmla="*/ 2147483647 h 122"/>
                      <a:gd name="T16" fmla="*/ 2147483647 w 72"/>
                      <a:gd name="T17" fmla="*/ 2147483647 h 122"/>
                      <a:gd name="T18" fmla="*/ 2147483647 w 72"/>
                      <a:gd name="T19" fmla="*/ 2147483647 h 122"/>
                      <a:gd name="T20" fmla="*/ 2147483647 w 72"/>
                      <a:gd name="T21" fmla="*/ 2147483647 h 122"/>
                      <a:gd name="T22" fmla="*/ 2147483647 w 72"/>
                      <a:gd name="T23" fmla="*/ 2147483647 h 122"/>
                      <a:gd name="T24" fmla="*/ 2147483647 w 72"/>
                      <a:gd name="T25" fmla="*/ 2147483647 h 122"/>
                      <a:gd name="T26" fmla="*/ 2147483647 w 72"/>
                      <a:gd name="T27" fmla="*/ 2147483647 h 122"/>
                      <a:gd name="T28" fmla="*/ 2147483647 w 72"/>
                      <a:gd name="T29" fmla="*/ 2147483647 h 122"/>
                      <a:gd name="T30" fmla="*/ 2147483647 w 72"/>
                      <a:gd name="T31" fmla="*/ 2147483647 h 122"/>
                      <a:gd name="T32" fmla="*/ 2147483647 w 72"/>
                      <a:gd name="T33" fmla="*/ 2147483647 h 122"/>
                      <a:gd name="T34" fmla="*/ 2147483647 w 72"/>
                      <a:gd name="T35" fmla="*/ 2147483647 h 122"/>
                      <a:gd name="T36" fmla="*/ 2147483647 w 72"/>
                      <a:gd name="T37" fmla="*/ 2147483647 h 122"/>
                      <a:gd name="T38" fmla="*/ 2147483647 w 72"/>
                      <a:gd name="T39" fmla="*/ 2147483647 h 122"/>
                      <a:gd name="T40" fmla="*/ 2147483647 w 72"/>
                      <a:gd name="T41" fmla="*/ 2147483647 h 122"/>
                      <a:gd name="T42" fmla="*/ 2147483647 w 72"/>
                      <a:gd name="T43" fmla="*/ 2147483647 h 122"/>
                      <a:gd name="T44" fmla="*/ 2147483647 w 72"/>
                      <a:gd name="T45" fmla="*/ 2147483647 h 122"/>
                      <a:gd name="T46" fmla="*/ 2147483647 w 72"/>
                      <a:gd name="T47" fmla="*/ 2147483647 h 122"/>
                      <a:gd name="T48" fmla="*/ 2147483647 w 72"/>
                      <a:gd name="T49" fmla="*/ 2147483647 h 122"/>
                      <a:gd name="T50" fmla="*/ 2147483647 w 72"/>
                      <a:gd name="T51" fmla="*/ 2147483647 h 122"/>
                      <a:gd name="T52" fmla="*/ 2147483647 w 72"/>
                      <a:gd name="T53" fmla="*/ 2147483647 h 122"/>
                      <a:gd name="T54" fmla="*/ 2147483647 w 72"/>
                      <a:gd name="T55" fmla="*/ 2147483647 h 122"/>
                      <a:gd name="T56" fmla="*/ 2147483647 w 72"/>
                      <a:gd name="T57" fmla="*/ 2147483647 h 122"/>
                      <a:gd name="T58" fmla="*/ 2147483647 w 72"/>
                      <a:gd name="T59" fmla="*/ 2147483647 h 122"/>
                      <a:gd name="T60" fmla="*/ 2147483647 w 72"/>
                      <a:gd name="T61" fmla="*/ 2147483647 h 122"/>
                      <a:gd name="T62" fmla="*/ 2147483647 w 72"/>
                      <a:gd name="T63" fmla="*/ 2147483647 h 122"/>
                      <a:gd name="T64" fmla="*/ 2147483647 w 72"/>
                      <a:gd name="T65" fmla="*/ 2147483647 h 122"/>
                      <a:gd name="T66" fmla="*/ 2147483647 w 72"/>
                      <a:gd name="T67" fmla="*/ 2147483647 h 122"/>
                      <a:gd name="T68" fmla="*/ 2147483647 w 72"/>
                      <a:gd name="T69" fmla="*/ 2147483647 h 122"/>
                      <a:gd name="T70" fmla="*/ 2147483647 w 72"/>
                      <a:gd name="T71" fmla="*/ 0 h 122"/>
                      <a:gd name="T72" fmla="*/ 0 w 72"/>
                      <a:gd name="T73" fmla="*/ 0 h 122"/>
                      <a:gd name="T74" fmla="*/ 2147483647 w 72"/>
                      <a:gd name="T75" fmla="*/ 2147483647 h 122"/>
                      <a:gd name="T76" fmla="*/ 2147483647 w 72"/>
                      <a:gd name="T77" fmla="*/ 2147483647 h 122"/>
                      <a:gd name="T78" fmla="*/ 2147483647 w 72"/>
                      <a:gd name="T79" fmla="*/ 2147483647 h 122"/>
                      <a:gd name="T80" fmla="*/ 2147483647 w 72"/>
                      <a:gd name="T81" fmla="*/ 2147483647 h 122"/>
                      <a:gd name="T82" fmla="*/ 2147483647 w 72"/>
                      <a:gd name="T83" fmla="*/ 2147483647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122"/>
                      <a:gd name="T128" fmla="*/ 72 w 72"/>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122">
                        <a:moveTo>
                          <a:pt x="18" y="118"/>
                        </a:moveTo>
                        <a:lnTo>
                          <a:pt x="18" y="118"/>
                        </a:lnTo>
                        <a:lnTo>
                          <a:pt x="26" y="114"/>
                        </a:lnTo>
                        <a:lnTo>
                          <a:pt x="34" y="108"/>
                        </a:lnTo>
                        <a:lnTo>
                          <a:pt x="40" y="100"/>
                        </a:lnTo>
                        <a:lnTo>
                          <a:pt x="44" y="92"/>
                        </a:lnTo>
                        <a:lnTo>
                          <a:pt x="46" y="78"/>
                        </a:lnTo>
                        <a:lnTo>
                          <a:pt x="48" y="70"/>
                        </a:lnTo>
                        <a:lnTo>
                          <a:pt x="52" y="64"/>
                        </a:lnTo>
                        <a:lnTo>
                          <a:pt x="54" y="64"/>
                        </a:lnTo>
                        <a:lnTo>
                          <a:pt x="56" y="62"/>
                        </a:lnTo>
                        <a:lnTo>
                          <a:pt x="62" y="62"/>
                        </a:lnTo>
                        <a:lnTo>
                          <a:pt x="66" y="60"/>
                        </a:lnTo>
                        <a:lnTo>
                          <a:pt x="70" y="56"/>
                        </a:lnTo>
                        <a:lnTo>
                          <a:pt x="72" y="50"/>
                        </a:lnTo>
                        <a:lnTo>
                          <a:pt x="70" y="44"/>
                        </a:lnTo>
                        <a:lnTo>
                          <a:pt x="68" y="42"/>
                        </a:lnTo>
                        <a:lnTo>
                          <a:pt x="66" y="40"/>
                        </a:lnTo>
                        <a:lnTo>
                          <a:pt x="62" y="36"/>
                        </a:lnTo>
                        <a:lnTo>
                          <a:pt x="54" y="34"/>
                        </a:lnTo>
                        <a:lnTo>
                          <a:pt x="38" y="32"/>
                        </a:lnTo>
                        <a:lnTo>
                          <a:pt x="32" y="28"/>
                        </a:lnTo>
                        <a:lnTo>
                          <a:pt x="26" y="26"/>
                        </a:lnTo>
                        <a:lnTo>
                          <a:pt x="20" y="24"/>
                        </a:lnTo>
                        <a:lnTo>
                          <a:pt x="16" y="24"/>
                        </a:lnTo>
                        <a:lnTo>
                          <a:pt x="12" y="22"/>
                        </a:lnTo>
                        <a:lnTo>
                          <a:pt x="6" y="18"/>
                        </a:lnTo>
                        <a:lnTo>
                          <a:pt x="4" y="0"/>
                        </a:lnTo>
                        <a:lnTo>
                          <a:pt x="0" y="0"/>
                        </a:lnTo>
                        <a:lnTo>
                          <a:pt x="6" y="120"/>
                        </a:lnTo>
                        <a:lnTo>
                          <a:pt x="14" y="122"/>
                        </a:lnTo>
                        <a:lnTo>
                          <a:pt x="18" y="118"/>
                        </a:lnTo>
                        <a:close/>
                      </a:path>
                    </a:pathLst>
                  </a:custGeom>
                  <a:solidFill>
                    <a:srgbClr val="1C1C1C"/>
                  </a:solidFill>
                  <a:ln w="9525">
                    <a:noFill/>
                    <a:round/>
                    <a:headEnd/>
                    <a:tailEnd/>
                  </a:ln>
                </p:spPr>
                <p:txBody>
                  <a:bodyPr/>
                  <a:lstStyle/>
                  <a:p>
                    <a:endParaRPr lang="nb-NO" sz="1400">
                      <a:solidFill>
                        <a:srgbClr val="000000"/>
                      </a:solidFill>
                      <a:latin typeface="Calibri" pitchFamily="34" charset="0"/>
                    </a:endParaRPr>
                  </a:p>
                </p:txBody>
              </p:sp>
              <p:sp>
                <p:nvSpPr>
                  <p:cNvPr id="183" name="Kombinationstegning 27"/>
                  <p:cNvSpPr>
                    <a:spLocks noChangeArrowheads="1"/>
                  </p:cNvSpPr>
                  <p:nvPr/>
                </p:nvSpPr>
                <p:spPr bwMode="auto">
                  <a:xfrm>
                    <a:off x="8340266" y="2665540"/>
                    <a:ext cx="79769" cy="280760"/>
                  </a:xfrm>
                  <a:custGeom>
                    <a:avLst/>
                    <a:gdLst>
                      <a:gd name="T0" fmla="*/ 25404 w 77539"/>
                      <a:gd name="T1" fmla="*/ 279368 h 279400"/>
                      <a:gd name="T2" fmla="*/ 57158 w 77539"/>
                      <a:gd name="T3" fmla="*/ 260320 h 279400"/>
                      <a:gd name="T4" fmla="*/ 63508 w 77539"/>
                      <a:gd name="T5" fmla="*/ 241272 h 279400"/>
                      <a:gd name="T6" fmla="*/ 76210 w 77539"/>
                      <a:gd name="T7" fmla="*/ 190478 h 279400"/>
                      <a:gd name="T8" fmla="*/ 76210 w 77539"/>
                      <a:gd name="T9" fmla="*/ 120636 h 279400"/>
                      <a:gd name="T10" fmla="*/ 69860 w 77539"/>
                      <a:gd name="T11" fmla="*/ 31746 h 279400"/>
                      <a:gd name="T12" fmla="*/ 44456 w 77539"/>
                      <a:gd name="T13" fmla="*/ 0 h 279400"/>
                      <a:gd name="T14" fmla="*/ 25404 w 77539"/>
                      <a:gd name="T15" fmla="*/ 69842 h 279400"/>
                      <a:gd name="T16" fmla="*/ 0 w 77539"/>
                      <a:gd name="T17" fmla="*/ 133334 h 279400"/>
                      <a:gd name="T18" fmla="*/ 25404 w 77539"/>
                      <a:gd name="T19" fmla="*/ 279368 h 279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539"/>
                      <a:gd name="T31" fmla="*/ 0 h 279400"/>
                      <a:gd name="T32" fmla="*/ 77539 w 77539"/>
                      <a:gd name="T33" fmla="*/ 279400 h 279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539" h="279400">
                        <a:moveTo>
                          <a:pt x="25400" y="279400"/>
                        </a:moveTo>
                        <a:cubicBezTo>
                          <a:pt x="35983" y="273050"/>
                          <a:pt x="48423" y="269077"/>
                          <a:pt x="57150" y="260350"/>
                        </a:cubicBezTo>
                        <a:cubicBezTo>
                          <a:pt x="61883" y="255617"/>
                          <a:pt x="63500" y="241300"/>
                          <a:pt x="63500" y="241300"/>
                        </a:cubicBezTo>
                        <a:cubicBezTo>
                          <a:pt x="77539" y="199184"/>
                          <a:pt x="76200" y="216587"/>
                          <a:pt x="76200" y="190500"/>
                        </a:cubicBezTo>
                        <a:lnTo>
                          <a:pt x="76200" y="120650"/>
                        </a:lnTo>
                        <a:lnTo>
                          <a:pt x="69850" y="31750"/>
                        </a:lnTo>
                        <a:lnTo>
                          <a:pt x="44450" y="0"/>
                        </a:lnTo>
                        <a:lnTo>
                          <a:pt x="25400" y="69850"/>
                        </a:lnTo>
                        <a:lnTo>
                          <a:pt x="0" y="133350"/>
                        </a:lnTo>
                        <a:lnTo>
                          <a:pt x="25400" y="279400"/>
                        </a:lnTo>
                        <a:close/>
                      </a:path>
                    </a:pathLst>
                  </a:custGeom>
                  <a:solidFill>
                    <a:srgbClr val="1C1C1C"/>
                  </a:solidFill>
                  <a:ln w="9525">
                    <a:noFill/>
                    <a:round/>
                    <a:headEnd/>
                    <a:tailEnd/>
                  </a:ln>
                </p:spPr>
                <p:txBody>
                  <a:bodyPr/>
                  <a:lstStyle/>
                  <a:p>
                    <a:endParaRPr lang="nb-NO" sz="1400">
                      <a:solidFill>
                        <a:srgbClr val="000000"/>
                      </a:solidFill>
                      <a:latin typeface="Calibri" pitchFamily="34" charset="0"/>
                    </a:endParaRPr>
                  </a:p>
                </p:txBody>
              </p:sp>
            </p:grpSp>
          </p:grpSp>
          <p:sp>
            <p:nvSpPr>
              <p:cNvPr id="177" name="Freeform 294"/>
              <p:cNvSpPr>
                <a:spLocks/>
              </p:cNvSpPr>
              <p:nvPr/>
            </p:nvSpPr>
            <p:spPr bwMode="auto">
              <a:xfrm>
                <a:off x="2763073" y="4728581"/>
                <a:ext cx="263155" cy="339862"/>
              </a:xfrm>
              <a:custGeom>
                <a:avLst/>
                <a:gdLst>
                  <a:gd name="T0" fmla="*/ 0 w 218"/>
                  <a:gd name="T1" fmla="*/ 355726 h 282"/>
                  <a:gd name="T2" fmla="*/ 0 w 218"/>
                  <a:gd name="T3" fmla="*/ 355726 h 282"/>
                  <a:gd name="T4" fmla="*/ 3667 w 218"/>
                  <a:gd name="T5" fmla="*/ 344725 h 282"/>
                  <a:gd name="T6" fmla="*/ 7335 w 218"/>
                  <a:gd name="T7" fmla="*/ 333723 h 282"/>
                  <a:gd name="T8" fmla="*/ 14669 w 218"/>
                  <a:gd name="T9" fmla="*/ 322721 h 282"/>
                  <a:gd name="T10" fmla="*/ 29338 w 218"/>
                  <a:gd name="T11" fmla="*/ 311719 h 282"/>
                  <a:gd name="T12" fmla="*/ 29338 w 218"/>
                  <a:gd name="T13" fmla="*/ 311719 h 282"/>
                  <a:gd name="T14" fmla="*/ 44007 w 218"/>
                  <a:gd name="T15" fmla="*/ 304385 h 282"/>
                  <a:gd name="T16" fmla="*/ 55009 w 218"/>
                  <a:gd name="T17" fmla="*/ 300717 h 282"/>
                  <a:gd name="T18" fmla="*/ 55009 w 218"/>
                  <a:gd name="T19" fmla="*/ 300717 h 282"/>
                  <a:gd name="T20" fmla="*/ 66011 w 218"/>
                  <a:gd name="T21" fmla="*/ 304385 h 282"/>
                  <a:gd name="T22" fmla="*/ 73346 w 218"/>
                  <a:gd name="T23" fmla="*/ 315386 h 282"/>
                  <a:gd name="T24" fmla="*/ 73346 w 218"/>
                  <a:gd name="T25" fmla="*/ 315386 h 282"/>
                  <a:gd name="T26" fmla="*/ 91682 w 218"/>
                  <a:gd name="T27" fmla="*/ 370396 h 282"/>
                  <a:gd name="T28" fmla="*/ 91682 w 218"/>
                  <a:gd name="T29" fmla="*/ 370396 h 282"/>
                  <a:gd name="T30" fmla="*/ 95349 w 218"/>
                  <a:gd name="T31" fmla="*/ 377730 h 282"/>
                  <a:gd name="T32" fmla="*/ 99017 w 218"/>
                  <a:gd name="T33" fmla="*/ 381397 h 282"/>
                  <a:gd name="T34" fmla="*/ 99017 w 218"/>
                  <a:gd name="T35" fmla="*/ 381397 h 282"/>
                  <a:gd name="T36" fmla="*/ 102684 w 218"/>
                  <a:gd name="T37" fmla="*/ 377730 h 282"/>
                  <a:gd name="T38" fmla="*/ 110019 w 218"/>
                  <a:gd name="T39" fmla="*/ 374063 h 282"/>
                  <a:gd name="T40" fmla="*/ 110019 w 218"/>
                  <a:gd name="T41" fmla="*/ 374063 h 282"/>
                  <a:gd name="T42" fmla="*/ 146691 w 218"/>
                  <a:gd name="T43" fmla="*/ 293383 h 282"/>
                  <a:gd name="T44" fmla="*/ 183364 w 218"/>
                  <a:gd name="T45" fmla="*/ 223704 h 282"/>
                  <a:gd name="T46" fmla="*/ 216370 w 218"/>
                  <a:gd name="T47" fmla="*/ 165028 h 282"/>
                  <a:gd name="T48" fmla="*/ 249375 w 218"/>
                  <a:gd name="T49" fmla="*/ 117353 h 282"/>
                  <a:gd name="T50" fmla="*/ 249375 w 218"/>
                  <a:gd name="T51" fmla="*/ 117353 h 282"/>
                  <a:gd name="T52" fmla="*/ 286048 w 218"/>
                  <a:gd name="T53" fmla="*/ 62344 h 282"/>
                  <a:gd name="T54" fmla="*/ 308052 w 218"/>
                  <a:gd name="T55" fmla="*/ 36673 h 282"/>
                  <a:gd name="T56" fmla="*/ 308052 w 218"/>
                  <a:gd name="T57" fmla="*/ 36673 h 282"/>
                  <a:gd name="T58" fmla="*/ 326388 w 218"/>
                  <a:gd name="T59" fmla="*/ 22004 h 282"/>
                  <a:gd name="T60" fmla="*/ 348392 w 218"/>
                  <a:gd name="T61" fmla="*/ 11002 h 282"/>
                  <a:gd name="T62" fmla="*/ 370396 w 218"/>
                  <a:gd name="T63" fmla="*/ 3667 h 282"/>
                  <a:gd name="T64" fmla="*/ 396067 w 218"/>
                  <a:gd name="T65" fmla="*/ 0 h 282"/>
                  <a:gd name="T66" fmla="*/ 399734 w 218"/>
                  <a:gd name="T67" fmla="*/ 14669 h 282"/>
                  <a:gd name="T68" fmla="*/ 399734 w 218"/>
                  <a:gd name="T69" fmla="*/ 14669 h 282"/>
                  <a:gd name="T70" fmla="*/ 374063 w 218"/>
                  <a:gd name="T71" fmla="*/ 44007 h 282"/>
                  <a:gd name="T72" fmla="*/ 344725 w 218"/>
                  <a:gd name="T73" fmla="*/ 88015 h 282"/>
                  <a:gd name="T74" fmla="*/ 264045 w 218"/>
                  <a:gd name="T75" fmla="*/ 223704 h 282"/>
                  <a:gd name="T76" fmla="*/ 264045 w 218"/>
                  <a:gd name="T77" fmla="*/ 223704 h 282"/>
                  <a:gd name="T78" fmla="*/ 179697 w 218"/>
                  <a:gd name="T79" fmla="*/ 370396 h 282"/>
                  <a:gd name="T80" fmla="*/ 128355 w 218"/>
                  <a:gd name="T81" fmla="*/ 480414 h 282"/>
                  <a:gd name="T82" fmla="*/ 128355 w 218"/>
                  <a:gd name="T83" fmla="*/ 480414 h 282"/>
                  <a:gd name="T84" fmla="*/ 117353 w 218"/>
                  <a:gd name="T85" fmla="*/ 498751 h 282"/>
                  <a:gd name="T86" fmla="*/ 110019 w 218"/>
                  <a:gd name="T87" fmla="*/ 506085 h 282"/>
                  <a:gd name="T88" fmla="*/ 102684 w 218"/>
                  <a:gd name="T89" fmla="*/ 509752 h 282"/>
                  <a:gd name="T90" fmla="*/ 102684 w 218"/>
                  <a:gd name="T91" fmla="*/ 509752 h 282"/>
                  <a:gd name="T92" fmla="*/ 91682 w 218"/>
                  <a:gd name="T93" fmla="*/ 517087 h 282"/>
                  <a:gd name="T94" fmla="*/ 73346 w 218"/>
                  <a:gd name="T95" fmla="*/ 517087 h 282"/>
                  <a:gd name="T96" fmla="*/ 73346 w 218"/>
                  <a:gd name="T97" fmla="*/ 517087 h 282"/>
                  <a:gd name="T98" fmla="*/ 58677 w 218"/>
                  <a:gd name="T99" fmla="*/ 517087 h 282"/>
                  <a:gd name="T100" fmla="*/ 51342 w 218"/>
                  <a:gd name="T101" fmla="*/ 509752 h 282"/>
                  <a:gd name="T102" fmla="*/ 51342 w 218"/>
                  <a:gd name="T103" fmla="*/ 509752 h 282"/>
                  <a:gd name="T104" fmla="*/ 44007 w 218"/>
                  <a:gd name="T105" fmla="*/ 502418 h 282"/>
                  <a:gd name="T106" fmla="*/ 36673 w 218"/>
                  <a:gd name="T107" fmla="*/ 487749 h 282"/>
                  <a:gd name="T108" fmla="*/ 36673 w 218"/>
                  <a:gd name="T109" fmla="*/ 487749 h 282"/>
                  <a:gd name="T110" fmla="*/ 18336 w 218"/>
                  <a:gd name="T111" fmla="*/ 425405 h 282"/>
                  <a:gd name="T112" fmla="*/ 3667 w 218"/>
                  <a:gd name="T113" fmla="*/ 374063 h 282"/>
                  <a:gd name="T114" fmla="*/ 3667 w 218"/>
                  <a:gd name="T115" fmla="*/ 374063 h 282"/>
                  <a:gd name="T116" fmla="*/ 0 w 218"/>
                  <a:gd name="T117" fmla="*/ 355726 h 282"/>
                  <a:gd name="T118" fmla="*/ 0 w 218"/>
                  <a:gd name="T119" fmla="*/ 355726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
                  <a:gd name="T181" fmla="*/ 0 h 282"/>
                  <a:gd name="T182" fmla="*/ 218 w 218"/>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 h="282">
                    <a:moveTo>
                      <a:pt x="0" y="194"/>
                    </a:moveTo>
                    <a:lnTo>
                      <a:pt x="0" y="194"/>
                    </a:lnTo>
                    <a:lnTo>
                      <a:pt x="2" y="188"/>
                    </a:lnTo>
                    <a:lnTo>
                      <a:pt x="4" y="182"/>
                    </a:lnTo>
                    <a:lnTo>
                      <a:pt x="8" y="176"/>
                    </a:lnTo>
                    <a:lnTo>
                      <a:pt x="16" y="170"/>
                    </a:lnTo>
                    <a:lnTo>
                      <a:pt x="24" y="166"/>
                    </a:lnTo>
                    <a:lnTo>
                      <a:pt x="30" y="164"/>
                    </a:lnTo>
                    <a:lnTo>
                      <a:pt x="36" y="166"/>
                    </a:lnTo>
                    <a:lnTo>
                      <a:pt x="40" y="172"/>
                    </a:lnTo>
                    <a:lnTo>
                      <a:pt x="50" y="202"/>
                    </a:lnTo>
                    <a:lnTo>
                      <a:pt x="52" y="206"/>
                    </a:lnTo>
                    <a:lnTo>
                      <a:pt x="54" y="208"/>
                    </a:lnTo>
                    <a:lnTo>
                      <a:pt x="56" y="206"/>
                    </a:lnTo>
                    <a:lnTo>
                      <a:pt x="60" y="204"/>
                    </a:lnTo>
                    <a:lnTo>
                      <a:pt x="80" y="160"/>
                    </a:lnTo>
                    <a:lnTo>
                      <a:pt x="100" y="122"/>
                    </a:lnTo>
                    <a:lnTo>
                      <a:pt x="118" y="90"/>
                    </a:lnTo>
                    <a:lnTo>
                      <a:pt x="136" y="64"/>
                    </a:lnTo>
                    <a:lnTo>
                      <a:pt x="156" y="34"/>
                    </a:lnTo>
                    <a:lnTo>
                      <a:pt x="168" y="20"/>
                    </a:lnTo>
                    <a:lnTo>
                      <a:pt x="178" y="12"/>
                    </a:lnTo>
                    <a:lnTo>
                      <a:pt x="190" y="6"/>
                    </a:lnTo>
                    <a:lnTo>
                      <a:pt x="202" y="2"/>
                    </a:lnTo>
                    <a:lnTo>
                      <a:pt x="216" y="0"/>
                    </a:lnTo>
                    <a:lnTo>
                      <a:pt x="218" y="8"/>
                    </a:lnTo>
                    <a:lnTo>
                      <a:pt x="204" y="24"/>
                    </a:lnTo>
                    <a:lnTo>
                      <a:pt x="188" y="48"/>
                    </a:lnTo>
                    <a:lnTo>
                      <a:pt x="144" y="122"/>
                    </a:lnTo>
                    <a:lnTo>
                      <a:pt x="98" y="202"/>
                    </a:lnTo>
                    <a:lnTo>
                      <a:pt x="70" y="262"/>
                    </a:lnTo>
                    <a:lnTo>
                      <a:pt x="64" y="272"/>
                    </a:lnTo>
                    <a:lnTo>
                      <a:pt x="60" y="276"/>
                    </a:lnTo>
                    <a:lnTo>
                      <a:pt x="56" y="278"/>
                    </a:lnTo>
                    <a:lnTo>
                      <a:pt x="50" y="282"/>
                    </a:lnTo>
                    <a:lnTo>
                      <a:pt x="40" y="282"/>
                    </a:lnTo>
                    <a:lnTo>
                      <a:pt x="32" y="282"/>
                    </a:lnTo>
                    <a:lnTo>
                      <a:pt x="28" y="278"/>
                    </a:lnTo>
                    <a:lnTo>
                      <a:pt x="24" y="274"/>
                    </a:lnTo>
                    <a:lnTo>
                      <a:pt x="20" y="266"/>
                    </a:lnTo>
                    <a:lnTo>
                      <a:pt x="10" y="232"/>
                    </a:lnTo>
                    <a:lnTo>
                      <a:pt x="2" y="204"/>
                    </a:lnTo>
                    <a:lnTo>
                      <a:pt x="0" y="194"/>
                    </a:lnTo>
                    <a:close/>
                  </a:path>
                </a:pathLst>
              </a:custGeom>
              <a:solidFill>
                <a:srgbClr val="00B050"/>
              </a:solidFill>
              <a:ln w="9525">
                <a:noFill/>
                <a:round/>
                <a:headEnd/>
                <a:tailEnd/>
              </a:ln>
              <a:scene3d>
                <a:camera prst="orthographicFront"/>
                <a:lightRig rig="threePt" dir="t"/>
              </a:scene3d>
              <a:sp3d>
                <a:bevelT/>
              </a:sp3d>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endParaRPr lang="nb-NO" sz="1400">
                  <a:solidFill>
                    <a:srgbClr val="000000"/>
                  </a:solidFill>
                  <a:latin typeface="Calibri" pitchFamily="34" charset="0"/>
                </a:endParaRPr>
              </a:p>
            </p:txBody>
          </p:sp>
        </p:grpSp>
        <p:grpSp>
          <p:nvGrpSpPr>
            <p:cNvPr id="187" name="Group 197"/>
            <p:cNvGrpSpPr/>
            <p:nvPr/>
          </p:nvGrpSpPr>
          <p:grpSpPr>
            <a:xfrm>
              <a:off x="1371600" y="3352800"/>
              <a:ext cx="685800" cy="762000"/>
              <a:chOff x="7162800" y="152400"/>
              <a:chExt cx="914400" cy="990600"/>
            </a:xfrm>
          </p:grpSpPr>
          <p:sp>
            <p:nvSpPr>
              <p:cNvPr id="186" name="Rectangle 185"/>
              <p:cNvSpPr/>
              <p:nvPr/>
            </p:nvSpPr>
            <p:spPr>
              <a:xfrm>
                <a:off x="7162800" y="152400"/>
                <a:ext cx="914400" cy="990600"/>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9" name="Group 196"/>
              <p:cNvGrpSpPr/>
              <p:nvPr/>
            </p:nvGrpSpPr>
            <p:grpSpPr>
              <a:xfrm>
                <a:off x="7239000" y="304800"/>
                <a:ext cx="762000" cy="685800"/>
                <a:chOff x="7010400" y="304800"/>
                <a:chExt cx="990600" cy="685800"/>
              </a:xfrm>
            </p:grpSpPr>
            <p:cxnSp>
              <p:nvCxnSpPr>
                <p:cNvPr id="188" name="Straight Connector 187"/>
                <p:cNvCxnSpPr/>
                <p:nvPr/>
              </p:nvCxnSpPr>
              <p:spPr>
                <a:xfrm>
                  <a:off x="7010400" y="304800"/>
                  <a:ext cx="152400" cy="2286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7162800" y="533400"/>
                  <a:ext cx="228600" cy="762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7391400" y="609600"/>
                  <a:ext cx="152400" cy="1524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7543800" y="762000"/>
                  <a:ext cx="3048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a:off x="7848600" y="762000"/>
                  <a:ext cx="152400" cy="2286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grpSp>
        <p:grpSp>
          <p:nvGrpSpPr>
            <p:cNvPr id="191" name="Group 200"/>
            <p:cNvGrpSpPr/>
            <p:nvPr/>
          </p:nvGrpSpPr>
          <p:grpSpPr>
            <a:xfrm>
              <a:off x="4038600" y="3200400"/>
              <a:ext cx="1143000" cy="762000"/>
              <a:chOff x="7162800" y="1219200"/>
              <a:chExt cx="990600" cy="685800"/>
            </a:xfrm>
            <a:solidFill>
              <a:schemeClr val="bg1">
                <a:lumMod val="95000"/>
              </a:schemeClr>
            </a:solidFill>
          </p:grpSpPr>
          <p:sp>
            <p:nvSpPr>
              <p:cNvPr id="200" name="Rectangle 199"/>
              <p:cNvSpPr/>
              <p:nvPr/>
            </p:nvSpPr>
            <p:spPr>
              <a:xfrm>
                <a:off x="7162800" y="1295400"/>
                <a:ext cx="990600" cy="609600"/>
              </a:xfrm>
              <a:prstGeom prst="rect">
                <a:avLst/>
              </a:prstGeom>
              <a:grp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9" name="Diagram 198"/>
              <p:cNvGraphicFramePr/>
              <p:nvPr/>
            </p:nvGraphicFramePr>
            <p:xfrm>
              <a:off x="7239000" y="1219200"/>
              <a:ext cx="838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193" name="Gruppe 71"/>
            <p:cNvGrpSpPr>
              <a:grpSpLocks/>
            </p:cNvGrpSpPr>
            <p:nvPr/>
          </p:nvGrpSpPr>
          <p:grpSpPr bwMode="auto">
            <a:xfrm>
              <a:off x="2365375" y="3608388"/>
              <a:ext cx="393700" cy="219075"/>
              <a:chOff x="5198609" y="3361871"/>
              <a:chExt cx="393700" cy="219075"/>
            </a:xfrm>
          </p:grpSpPr>
          <p:sp>
            <p:nvSpPr>
              <p:cNvPr id="44" name="Kombinationstegning 444"/>
              <p:cNvSpPr>
                <a:spLocks noChangeArrowheads="1"/>
              </p:cNvSpPr>
              <p:nvPr/>
            </p:nvSpPr>
            <p:spPr bwMode="auto">
              <a:xfrm rot="10800000">
                <a:off x="5198609" y="3422196"/>
                <a:ext cx="327025" cy="158750"/>
              </a:xfrm>
              <a:custGeom>
                <a:avLst/>
                <a:gdLst>
                  <a:gd name="T0" fmla="*/ 250316 w 342900"/>
                  <a:gd name="T1" fmla="*/ 108494 h 167246"/>
                  <a:gd name="T2" fmla="*/ 327025 w 342900"/>
                  <a:gd name="T3" fmla="*/ 108494 h 167246"/>
                  <a:gd name="T4" fmla="*/ 306838 w 342900"/>
                  <a:gd name="T5" fmla="*/ 0 h 167246"/>
                  <a:gd name="T6" fmla="*/ 0 w 342900"/>
                  <a:gd name="T7" fmla="*/ 104475 h 167246"/>
                  <a:gd name="T8" fmla="*/ 88821 w 342900"/>
                  <a:gd name="T9" fmla="*/ 108494 h 167246"/>
                  <a:gd name="T10" fmla="*/ 10065 w 342900"/>
                  <a:gd name="T11" fmla="*/ 158750 h 167246"/>
                  <a:gd name="T12" fmla="*/ 189756 w 342900"/>
                  <a:gd name="T13" fmla="*/ 156713 h 167246"/>
                  <a:gd name="T14" fmla="*/ 250316 w 342900"/>
                  <a:gd name="T15" fmla="*/ 108494 h 167246"/>
                  <a:gd name="T16" fmla="*/ 0 60000 65536"/>
                  <a:gd name="T17" fmla="*/ 0 60000 65536"/>
                  <a:gd name="T18" fmla="*/ 0 60000 65536"/>
                  <a:gd name="T19" fmla="*/ 0 60000 65536"/>
                  <a:gd name="T20" fmla="*/ 0 60000 65536"/>
                  <a:gd name="T21" fmla="*/ 0 60000 65536"/>
                  <a:gd name="T22" fmla="*/ 0 60000 65536"/>
                  <a:gd name="T23" fmla="*/ 0 60000 65536"/>
                  <a:gd name="T24" fmla="*/ 0 w 342900"/>
                  <a:gd name="T25" fmla="*/ 0 h 167246"/>
                  <a:gd name="T26" fmla="*/ 342900 w 342900"/>
                  <a:gd name="T27" fmla="*/ 167246 h 167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900" h="167246">
                    <a:moveTo>
                      <a:pt x="262467" y="114300"/>
                    </a:moveTo>
                    <a:lnTo>
                      <a:pt x="342900" y="114300"/>
                    </a:lnTo>
                    <a:lnTo>
                      <a:pt x="321733" y="0"/>
                    </a:lnTo>
                    <a:lnTo>
                      <a:pt x="0" y="110066"/>
                    </a:lnTo>
                    <a:lnTo>
                      <a:pt x="93133" y="114300"/>
                    </a:lnTo>
                    <a:lnTo>
                      <a:pt x="10554" y="167246"/>
                    </a:lnTo>
                    <a:lnTo>
                      <a:pt x="198967" y="165100"/>
                    </a:lnTo>
                    <a:lnTo>
                      <a:pt x="262467" y="114300"/>
                    </a:lnTo>
                    <a:close/>
                  </a:path>
                </a:pathLst>
              </a:custGeom>
              <a:gradFill rotWithShape="1">
                <a:gsLst>
                  <a:gs pos="0">
                    <a:srgbClr val="A4D329"/>
                  </a:gs>
                  <a:gs pos="100000">
                    <a:srgbClr val="C0FF4D"/>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45" name="Freeform 101"/>
              <p:cNvSpPr>
                <a:spLocks/>
              </p:cNvSpPr>
              <p:nvPr/>
            </p:nvSpPr>
            <p:spPr bwMode="auto">
              <a:xfrm>
                <a:off x="5339897" y="3393621"/>
                <a:ext cx="212725" cy="23812"/>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adFill rotWithShape="1">
                <a:gsLst>
                  <a:gs pos="0">
                    <a:srgbClr val="C0FF4D"/>
                  </a:gs>
                  <a:gs pos="100000">
                    <a:srgbClr val="A4D329"/>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sp>
            <p:nvSpPr>
              <p:cNvPr id="46" name="Freeform 101"/>
              <p:cNvSpPr>
                <a:spLocks/>
              </p:cNvSpPr>
              <p:nvPr/>
            </p:nvSpPr>
            <p:spPr bwMode="auto">
              <a:xfrm>
                <a:off x="5379584" y="3361871"/>
                <a:ext cx="212725" cy="23812"/>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adFill rotWithShape="1">
                <a:gsLst>
                  <a:gs pos="0">
                    <a:srgbClr val="C0FF4D"/>
                  </a:gs>
                  <a:gs pos="100000">
                    <a:srgbClr val="A4D329"/>
                  </a:gs>
                </a:gsLst>
                <a:lin ang="5400000" scaled="1"/>
              </a:gradFill>
              <a:ln>
                <a:noFill/>
              </a:ln>
              <a:extLst>
                <a:ext uri="{91240B29-F687-4f45-9708-019B960494DF}">
                  <a14:hiddenLine xmlns:a14="http://schemas.microsoft.com/office/drawing/2010/main" xmlns="" w="19050">
                    <a:solidFill>
                      <a:srgbClr val="000000"/>
                    </a:solidFill>
                    <a:round/>
                    <a:headEnd/>
                    <a:tailEnd/>
                  </a14:hiddenLine>
                </a:ext>
              </a:extLst>
            </p:spPr>
            <p:txBody>
              <a:bodyPr/>
              <a:lstStyle/>
              <a:p>
                <a:endParaRPr lang="nb-NO" sz="1400">
                  <a:solidFill>
                    <a:srgbClr val="0D0D0D"/>
                  </a:solidFill>
                  <a:latin typeface="Calibri" pitchFamily="34" charset="0"/>
                </a:endParaRPr>
              </a:p>
            </p:txBody>
          </p:sp>
        </p:grpSp>
      </p:grpSp>
      <p:sp>
        <p:nvSpPr>
          <p:cNvPr id="198" name="TextBox 197"/>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Key TPM Tools</a:t>
            </a:r>
          </a:p>
        </p:txBody>
      </p:sp>
    </p:spTree>
    <p:extLst>
      <p:ext uri="{BB962C8B-B14F-4D97-AF65-F5344CB8AC3E}">
        <p14:creationId xmlns:p14="http://schemas.microsoft.com/office/powerpoint/2010/main" val="54709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0" y="2782887"/>
            <a:ext cx="3962400" cy="1179513"/>
          </a:xfrm>
        </p:spPr>
        <p:txBody>
          <a:bodyPr>
            <a:normAutofit fontScale="90000"/>
          </a:bodyPr>
          <a:lstStyle/>
          <a:p>
            <a:br>
              <a:rPr lang="en-US" dirty="0"/>
            </a:br>
            <a:br>
              <a:rPr lang="en-US" dirty="0"/>
            </a:br>
            <a:r>
              <a:rPr lang="en-US" dirty="0"/>
              <a:t>Equipment Loss Analysis &amp; OEE</a:t>
            </a:r>
          </a:p>
        </p:txBody>
      </p:sp>
      <p:sp>
        <p:nvSpPr>
          <p:cNvPr id="3" name="TextBox 2">
            <a:extLst>
              <a:ext uri="{FF2B5EF4-FFF2-40B4-BE49-F238E27FC236}">
                <a16:creationId xmlns:a16="http://schemas.microsoft.com/office/drawing/2014/main" id="{063B7C6F-0226-48F4-AB91-31F25A616B7C}"/>
              </a:ext>
            </a:extLst>
          </p:cNvPr>
          <p:cNvSpPr txBox="1"/>
          <p:nvPr/>
        </p:nvSpPr>
        <p:spPr>
          <a:xfrm>
            <a:off x="620785" y="1661020"/>
            <a:ext cx="2944536" cy="646331"/>
          </a:xfrm>
          <a:prstGeom prst="rect">
            <a:avLst/>
          </a:prstGeom>
          <a:noFill/>
        </p:spPr>
        <p:txBody>
          <a:bodyPr wrap="square" rtlCol="0">
            <a:spAutoFit/>
          </a:bodyPr>
          <a:lstStyle/>
          <a:p>
            <a:r>
              <a:rPr lang="en-US" dirty="0"/>
              <a:t>Make it run more not faster</a:t>
            </a:r>
          </a:p>
        </p:txBody>
      </p:sp>
      <p:pic>
        <p:nvPicPr>
          <p:cNvPr id="4" name="Picture 3">
            <a:extLst>
              <a:ext uri="{FF2B5EF4-FFF2-40B4-BE49-F238E27FC236}">
                <a16:creationId xmlns:a16="http://schemas.microsoft.com/office/drawing/2014/main" id="{F51EB39B-66FF-411F-8536-7BCE5B8E0613}"/>
              </a:ext>
            </a:extLst>
          </p:cNvPr>
          <p:cNvPicPr>
            <a:picLocks noChangeAspect="1"/>
          </p:cNvPicPr>
          <p:nvPr/>
        </p:nvPicPr>
        <p:blipFill>
          <a:blip r:embed="rId2"/>
          <a:stretch>
            <a:fillRect/>
          </a:stretch>
        </p:blipFill>
        <p:spPr>
          <a:xfrm>
            <a:off x="504256" y="3536237"/>
            <a:ext cx="3614739" cy="1014413"/>
          </a:xfrm>
          <a:prstGeom prst="rect">
            <a:avLst/>
          </a:prstGeom>
        </p:spPr>
      </p:pic>
    </p:spTree>
    <p:extLst>
      <p:ext uri="{BB962C8B-B14F-4D97-AF65-F5344CB8AC3E}">
        <p14:creationId xmlns:p14="http://schemas.microsoft.com/office/powerpoint/2010/main" val="46553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OEE</a:t>
            </a:r>
          </a:p>
        </p:txBody>
      </p:sp>
      <p:sp>
        <p:nvSpPr>
          <p:cNvPr id="3" name="Content Placeholder 2"/>
          <p:cNvSpPr>
            <a:spLocks noGrp="1"/>
          </p:cNvSpPr>
          <p:nvPr>
            <p:ph idx="1"/>
          </p:nvPr>
        </p:nvSpPr>
        <p:spPr/>
        <p:txBody>
          <a:bodyPr/>
          <a:lstStyle/>
          <a:p>
            <a:pPr>
              <a:spcAft>
                <a:spcPts val="1800"/>
              </a:spcAft>
            </a:pPr>
            <a:r>
              <a:rPr lang="en-US" sz="2400" b="1" dirty="0"/>
              <a:t>OEE (Overall Equipment Effectiveness) </a:t>
            </a:r>
            <a:r>
              <a:rPr lang="en-US" sz="2400" dirty="0"/>
              <a:t>is a metric that identifies the percentage of planned production time that is truly productive</a:t>
            </a:r>
          </a:p>
          <a:p>
            <a:pPr>
              <a:spcAft>
                <a:spcPts val="1800"/>
              </a:spcAft>
            </a:pPr>
            <a:r>
              <a:rPr lang="en-US" sz="2400" dirty="0"/>
              <a:t>How to understand OEE score?</a:t>
            </a:r>
          </a:p>
          <a:p>
            <a:pPr lvl="1"/>
            <a:r>
              <a:rPr lang="en-US" sz="2000" dirty="0"/>
              <a:t>An OEE score of 100% is perfect production</a:t>
            </a:r>
          </a:p>
          <a:p>
            <a:pPr lvl="1"/>
            <a:r>
              <a:rPr lang="en-US" sz="2000" dirty="0"/>
              <a:t>An OEE score of 85% is world class for discrete manufacturers</a:t>
            </a:r>
          </a:p>
          <a:p>
            <a:pPr lvl="1"/>
            <a:r>
              <a:rPr lang="en-US" sz="2000" dirty="0"/>
              <a:t>An OEE score of 60% is fairly typical for discrete manufacturers</a:t>
            </a:r>
          </a:p>
          <a:p>
            <a:pPr lvl="1"/>
            <a:r>
              <a:rPr lang="en-US" sz="2000" dirty="0"/>
              <a:t>An OEE score of 40% or less is not uncommon for manufacturers without TPM and/or lean programs</a:t>
            </a:r>
          </a:p>
          <a:p>
            <a:endParaRPr lang="en-US" sz="2400" dirty="0"/>
          </a:p>
        </p:txBody>
      </p:sp>
      <p:sp>
        <p:nvSpPr>
          <p:cNvPr id="4" name="Rounded Rectangle 3"/>
          <p:cNvSpPr/>
          <p:nvPr/>
        </p:nvSpPr>
        <p:spPr>
          <a:xfrm>
            <a:off x="1600200" y="5715000"/>
            <a:ext cx="6019800" cy="609600"/>
          </a:xfrm>
          <a:prstGeom prst="roundRect">
            <a:avLst/>
          </a:prstGeom>
          <a:solidFill>
            <a:schemeClr val="tx1">
              <a:lumMod val="50000"/>
              <a:lumOff val="50000"/>
            </a:schemeClr>
          </a:solidFill>
          <a:ln>
            <a:solidFill>
              <a:srgbClr val="0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a:effectLst>
                  <a:outerShdw blurRad="38100" dist="38100" dir="2700000" algn="tl">
                    <a:srgbClr val="000000">
                      <a:alpha val="43137"/>
                    </a:srgbClr>
                  </a:outerShdw>
                </a:effectLst>
                <a:latin typeface="Arial" pitchFamily="34" charset="0"/>
                <a:cs typeface="Arial" pitchFamily="34" charset="0"/>
              </a:rPr>
              <a:t>What is your organization’s OEE score?</a:t>
            </a:r>
          </a:p>
        </p:txBody>
      </p:sp>
      <p:sp>
        <p:nvSpPr>
          <p:cNvPr id="5" name="TextBox 4"/>
          <p:cNvSpPr txBox="1"/>
          <p:nvPr/>
        </p:nvSpPr>
        <p:spPr>
          <a:xfrm>
            <a:off x="5943600" y="0"/>
            <a:ext cx="3201824" cy="338554"/>
          </a:xfrm>
          <a:prstGeom prst="rect">
            <a:avLst/>
          </a:prstGeom>
          <a:noFill/>
        </p:spPr>
        <p:txBody>
          <a:bodyPr wrap="square" rtlCol="0">
            <a:spAutoFit/>
          </a:bodyPr>
          <a:lstStyle/>
          <a:p>
            <a:pPr algn="r"/>
            <a:r>
              <a:rPr lang="en-US" sz="1600" i="1" dirty="0">
                <a:solidFill>
                  <a:schemeClr val="bg1"/>
                </a:solidFill>
                <a:latin typeface="Arial" pitchFamily="34" charset="0"/>
              </a:rPr>
              <a:t>Equipment Loss Analysis &amp; OEE</a:t>
            </a:r>
          </a:p>
        </p:txBody>
      </p:sp>
    </p:spTree>
    <p:extLst>
      <p:ext uri="{BB962C8B-B14F-4D97-AF65-F5344CB8AC3E}">
        <p14:creationId xmlns:p14="http://schemas.microsoft.com/office/powerpoint/2010/main" val="416039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pPr marL="109537" indent="0" algn="ctr">
              <a:buNone/>
            </a:pPr>
            <a:endParaRPr lang="en-US" dirty="0"/>
          </a:p>
          <a:p>
            <a:pPr marL="109537" indent="0" algn="ctr">
              <a:buNone/>
            </a:pPr>
            <a:endParaRPr lang="en-US" dirty="0"/>
          </a:p>
          <a:p>
            <a:pPr marL="109537" indent="0" algn="ctr">
              <a:buNone/>
            </a:pPr>
            <a:endParaRPr lang="en-US" dirty="0"/>
          </a:p>
          <a:p>
            <a:pPr marL="109537" indent="0" algn="ctr">
              <a:buNone/>
            </a:pPr>
            <a:r>
              <a:rPr lang="en-US" dirty="0"/>
              <a:t>Availability X Performance X Quality</a:t>
            </a:r>
          </a:p>
        </p:txBody>
      </p:sp>
    </p:spTree>
    <p:extLst>
      <p:ext uri="{BB962C8B-B14F-4D97-AF65-F5344CB8AC3E}">
        <p14:creationId xmlns:p14="http://schemas.microsoft.com/office/powerpoint/2010/main" val="32658690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pPr marL="109537" indent="0">
                  <a:buNone/>
                </a:pPr>
                <a:endParaRPr lang="en-US" dirty="0"/>
              </a:p>
              <a:p>
                <a:pPr marL="109537" indent="0">
                  <a:buNone/>
                </a:pPr>
                <a:endParaRPr lang="en-US" dirty="0"/>
              </a:p>
              <a:p>
                <a:pPr marL="109537" indent="0">
                  <a:buNone/>
                </a:pPr>
                <a:r>
                  <a:rPr lang="en-US" dirty="0"/>
                  <a:t>Availability = Actual Run Time</a:t>
                </a:r>
              </a:p>
              <a:p>
                <a:pPr marL="109537"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𝐴𝑣𝑎𝑖𝑙𝑎𝑏𝑖𝑙𝑖𝑡𝑦</m:t>
                      </m:r>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𝐴𝑐𝑡𝑢𝑎𝑙</m:t>
                          </m:r>
                          <m:r>
                            <a:rPr lang="en-US" b="0" i="1" smtClean="0">
                              <a:latin typeface="Cambria Math" panose="02040503050406030204" pitchFamily="18" charset="0"/>
                            </a:rPr>
                            <m:t> </m:t>
                          </m:r>
                          <m:r>
                            <a:rPr lang="en-US" b="0" i="1" smtClean="0">
                              <a:latin typeface="Cambria Math" panose="02040503050406030204" pitchFamily="18" charset="0"/>
                            </a:rPr>
                            <m:t>𝑅𝑢𝑛</m:t>
                          </m:r>
                          <m:r>
                            <a:rPr lang="en-US" b="0" i="1" smtClean="0">
                              <a:latin typeface="Cambria Math" panose="02040503050406030204" pitchFamily="18" charset="0"/>
                            </a:rPr>
                            <m:t> </m:t>
                          </m:r>
                          <m:r>
                            <a:rPr lang="en-US" b="0" i="1" smtClean="0">
                              <a:latin typeface="Cambria Math" panose="02040503050406030204" pitchFamily="18" charset="0"/>
                            </a:rPr>
                            <m:t>𝑇𝑖𝑚𝑒</m:t>
                          </m:r>
                        </m:num>
                        <m:den>
                          <m:r>
                            <a:rPr lang="en-US" b="0" i="1" smtClean="0">
                              <a:latin typeface="Cambria Math" panose="02040503050406030204" pitchFamily="18" charset="0"/>
                            </a:rPr>
                            <m:t>𝑃𝑙𝑎𝑛𝑛𝑒𝑑</m:t>
                          </m:r>
                          <m:r>
                            <a:rPr lang="en-US" b="0" i="1" smtClean="0">
                              <a:latin typeface="Cambria Math" panose="02040503050406030204" pitchFamily="18" charset="0"/>
                            </a:rPr>
                            <m:t> </m:t>
                          </m:r>
                          <m:r>
                            <a:rPr lang="en-US" b="0" i="1" smtClean="0">
                              <a:latin typeface="Cambria Math" panose="02040503050406030204" pitchFamily="18" charset="0"/>
                            </a:rPr>
                            <m:t>𝑃𝑟𝑜𝑑𝑢𝑐𝑡𝑖𝑜𝑛</m:t>
                          </m:r>
                          <m:r>
                            <a:rPr lang="en-US" b="0" i="1" smtClean="0">
                              <a:latin typeface="Cambria Math" panose="02040503050406030204" pitchFamily="18" charset="0"/>
                            </a:rPr>
                            <m:t> </m:t>
                          </m:r>
                          <m:r>
                            <a:rPr lang="en-US" b="0" i="1" smtClean="0">
                              <a:latin typeface="Cambria Math" panose="02040503050406030204" pitchFamily="18" charset="0"/>
                            </a:rPr>
                            <m:t>𝑇𝑖𝑚𝑒</m:t>
                          </m:r>
                        </m:den>
                      </m:f>
                    </m:oMath>
                  </m:oMathPara>
                </a14:m>
                <a:endParaRPr lang="en-US" dirty="0"/>
              </a:p>
              <a:p>
                <a:pPr marL="109537" indent="0">
                  <a:buNone/>
                </a:pPr>
                <a14:m>
                  <m:oMath xmlns:m="http://schemas.openxmlformats.org/officeDocument/2006/math">
                    <m:r>
                      <a:rPr lang="en-US" i="1">
                        <a:latin typeface="Cambria Math" panose="02040503050406030204" pitchFamily="18" charset="0"/>
                      </a:rPr>
                      <m:t>𝐴𝑣𝑎𝑖𝑙𝑎𝑏𝑖𝑙𝑖𝑡𝑦</m:t>
                    </m:r>
                    <m:r>
                      <a:rPr lang="pt-BR" i="1">
                        <a:latin typeface="Cambria Math" panose="02040503050406030204" pitchFamily="18" charset="0"/>
                      </a:rPr>
                      <m:t>=</m:t>
                    </m:r>
                    <m:f>
                      <m:fPr>
                        <m:ctrlPr>
                          <a:rPr lang="pt-BR" i="1">
                            <a:latin typeface="Cambria Math" panose="02040503050406030204" pitchFamily="18" charset="0"/>
                          </a:rPr>
                        </m:ctrlPr>
                      </m:fPr>
                      <m:num>
                        <m:r>
                          <a:rPr lang="en-US" b="0" i="1" smtClean="0">
                            <a:latin typeface="Cambria Math" panose="02040503050406030204" pitchFamily="18" charset="0"/>
                          </a:rPr>
                          <m:t>320 </m:t>
                        </m:r>
                        <m:r>
                          <a:rPr lang="en-US" b="0" i="1" smtClean="0">
                            <a:latin typeface="Cambria Math" panose="02040503050406030204" pitchFamily="18" charset="0"/>
                          </a:rPr>
                          <m:t>𝑀𝑖𝑛𝑢𝑒𝑡𝑠</m:t>
                        </m:r>
                      </m:num>
                      <m:den>
                        <m:r>
                          <a:rPr lang="en-US" b="0" i="1" smtClean="0">
                            <a:latin typeface="Cambria Math" panose="02040503050406030204" pitchFamily="18" charset="0"/>
                          </a:rPr>
                          <m:t>420 </m:t>
                        </m:r>
                        <m:r>
                          <a:rPr lang="en-US" b="0" i="1" smtClean="0">
                            <a:latin typeface="Cambria Math" panose="02040503050406030204" pitchFamily="18" charset="0"/>
                          </a:rPr>
                          <m:t>𝑀𝑖𝑛𝑢𝑒𝑡𝑠</m:t>
                        </m:r>
                      </m:den>
                    </m:f>
                  </m:oMath>
                </a14:m>
                <a:r>
                  <a:rPr lang="en-US" dirty="0"/>
                  <a:t> = 0.76   76% uptime</a:t>
                </a:r>
              </a:p>
            </p:txBody>
          </p:sp>
        </mc:Choice>
        <mc:Fallback xmlns="">
          <p:sp>
            <p:nvSpPr>
              <p:cNvPr id="3" name="Content Placeholder 2">
                <a:extLst>
                  <a:ext uri="{FF2B5EF4-FFF2-40B4-BE49-F238E27FC236}">
                    <a16:creationId xmlns:a16="http://schemas.microsoft.com/office/drawing/2014/main" id="{E0F38C5B-ABF2-4BAA-A119-6CFBB65B7E33}"/>
                  </a:ext>
                </a:extLst>
              </p:cNvPr>
              <p:cNvSpPr>
                <a:spLocks noGrp="1" noRot="1" noChangeAspect="1" noMove="1" noResize="1" noEditPoints="1" noAdjustHandles="1" noChangeArrowheads="1" noChangeShapeType="1" noTextEdit="1"/>
              </p:cNvSpPr>
              <p:nvPr>
                <p:ph idx="1"/>
              </p:nvPr>
            </p:nvSpPr>
            <p:spPr>
              <a:blipFill>
                <a:blip r:embed="rId2"/>
                <a:stretch>
                  <a:fillRect l="-148"/>
                </a:stretch>
              </a:blipFill>
            </p:spPr>
            <p:txBody>
              <a:bodyPr/>
              <a:lstStyle/>
              <a:p>
                <a:r>
                  <a:rPr lang="en-US">
                    <a:noFill/>
                  </a:rPr>
                  <a:t> </a:t>
                </a:r>
              </a:p>
            </p:txBody>
          </p:sp>
        </mc:Fallback>
      </mc:AlternateContent>
    </p:spTree>
    <p:extLst>
      <p:ext uri="{BB962C8B-B14F-4D97-AF65-F5344CB8AC3E}">
        <p14:creationId xmlns:p14="http://schemas.microsoft.com/office/powerpoint/2010/main" val="2636048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pPr marL="109537" indent="0">
                  <a:buNone/>
                </a:pPr>
                <a:endParaRPr lang="en-US" dirty="0"/>
              </a:p>
              <a:p>
                <a:pPr marL="109537" indent="0">
                  <a:buNone/>
                </a:pPr>
                <a:endParaRPr lang="en-US" i="1" dirty="0">
                  <a:latin typeface="Cambria Math" panose="02040503050406030204" pitchFamily="18" charset="0"/>
                </a:endParaRPr>
              </a:p>
              <a:p>
                <a:pPr marL="109537" indent="0">
                  <a:buNone/>
                </a:pPr>
                <a:r>
                  <a:rPr lang="pt-BR" i="1" dirty="0">
                    <a:latin typeface="Cambria Math" panose="02040503050406030204" pitchFamily="18" charset="0"/>
                  </a:rPr>
                  <a:t>Performance</a:t>
                </a:r>
                <a14:m>
                  <m:oMath xmlns:m="http://schemas.openxmlformats.org/officeDocument/2006/math">
                    <m:r>
                      <a:rPr lang="en-US" b="0" i="1" smtClean="0">
                        <a:latin typeface="Cambria Math" panose="02040503050406030204" pitchFamily="18" charset="0"/>
                      </a:rPr>
                      <m:t> </m:t>
                    </m:r>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𝐼𝑑𝑒𝑎𝑙</m:t>
                        </m:r>
                        <m:r>
                          <a:rPr lang="en-US" b="0" i="1" smtClean="0">
                            <a:latin typeface="Cambria Math" panose="02040503050406030204" pitchFamily="18" charset="0"/>
                          </a:rPr>
                          <m:t> </m:t>
                        </m:r>
                        <m:r>
                          <a:rPr lang="en-US" b="0" i="1" smtClean="0">
                            <a:latin typeface="Cambria Math" panose="02040503050406030204" pitchFamily="18" charset="0"/>
                          </a:rPr>
                          <m:t>𝐶𝑦𝑐𝑙𝑒</m:t>
                        </m:r>
                        <m:r>
                          <a:rPr lang="en-US" b="0" i="1" smtClean="0">
                            <a:latin typeface="Cambria Math" panose="02040503050406030204" pitchFamily="18" charset="0"/>
                          </a:rPr>
                          <m:t> </m:t>
                        </m:r>
                        <m:r>
                          <a:rPr lang="en-US" b="0" i="1" smtClean="0">
                            <a:latin typeface="Cambria Math" panose="02040503050406030204" pitchFamily="18" charset="0"/>
                          </a:rPr>
                          <m:t>𝑇𝑖𝑚𝑒</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𝐶𝑜𝑢𝑛𝑡</m:t>
                        </m:r>
                      </m:num>
                      <m:den>
                        <m:r>
                          <a:rPr lang="en-US" b="0" i="1" smtClean="0">
                            <a:latin typeface="Cambria Math" panose="02040503050406030204" pitchFamily="18" charset="0"/>
                          </a:rPr>
                          <m:t>𝑅𝑢𝑛</m:t>
                        </m:r>
                        <m:r>
                          <a:rPr lang="en-US" b="0" i="1" smtClean="0">
                            <a:latin typeface="Cambria Math" panose="02040503050406030204" pitchFamily="18" charset="0"/>
                          </a:rPr>
                          <m:t> </m:t>
                        </m:r>
                        <m:r>
                          <a:rPr lang="en-US" b="0" i="1" smtClean="0">
                            <a:latin typeface="Cambria Math" panose="02040503050406030204" pitchFamily="18" charset="0"/>
                          </a:rPr>
                          <m:t>𝑇𝑖𝑚𝑒</m:t>
                        </m:r>
                      </m:den>
                    </m:f>
                  </m:oMath>
                </a14:m>
                <a:endParaRPr lang="en-US" dirty="0"/>
              </a:p>
              <a:p>
                <a:pPr marL="109537" indent="0">
                  <a:buNone/>
                </a:pPr>
                <a:r>
                  <a:rPr lang="pt-BR" i="1" dirty="0">
                    <a:latin typeface="Cambria Math" panose="02040503050406030204" pitchFamily="18" charset="0"/>
                  </a:rPr>
                  <a:t>Performance </a:t>
                </a:r>
                <a14:m>
                  <m:oMath xmlns:m="http://schemas.openxmlformats.org/officeDocument/2006/math">
                    <m:r>
                      <a:rPr lang="pt-BR" i="1">
                        <a:latin typeface="Cambria Math" panose="02040503050406030204" pitchFamily="18" charset="0"/>
                      </a:rPr>
                      <m:t>=</m:t>
                    </m:r>
                    <m:f>
                      <m:fPr>
                        <m:ctrlPr>
                          <a:rPr lang="pt-BR" i="1">
                            <a:latin typeface="Cambria Math" panose="02040503050406030204" pitchFamily="18" charset="0"/>
                          </a:rPr>
                        </m:ctrlPr>
                      </m:fPr>
                      <m:num>
                        <m:r>
                          <a:rPr lang="en-US" b="0" i="1" smtClean="0">
                            <a:latin typeface="Cambria Math" panose="02040503050406030204" pitchFamily="18" charset="0"/>
                          </a:rPr>
                          <m:t>300 </m:t>
                        </m:r>
                        <m:r>
                          <a:rPr lang="en-US" b="0" i="1" smtClean="0">
                            <a:latin typeface="Cambria Math" panose="02040503050406030204" pitchFamily="18" charset="0"/>
                          </a:rPr>
                          <m:t>𝑆𝑒𝑐𝑜𝑛𝑑𝑠</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 30 </m:t>
                        </m:r>
                        <m:r>
                          <a:rPr lang="en-US" b="0" i="1" smtClean="0">
                            <a:latin typeface="Cambria Math" panose="02040503050406030204" pitchFamily="18" charset="0"/>
                          </a:rPr>
                          <m:t>𝑢𝑛𝑖𝑡𝑠</m:t>
                        </m:r>
                      </m:num>
                      <m:den>
                        <m:r>
                          <a:rPr lang="en-US" b="0" i="1" smtClean="0">
                            <a:latin typeface="Cambria Math" panose="02040503050406030204" pitchFamily="18" charset="0"/>
                          </a:rPr>
                          <m:t>19,200 </m:t>
                        </m:r>
                        <m:r>
                          <a:rPr lang="en-US" b="0" i="1" smtClean="0">
                            <a:latin typeface="Cambria Math" panose="02040503050406030204" pitchFamily="18" charset="0"/>
                          </a:rPr>
                          <m:t>𝑠𝑒𝑐𝑜𝑛𝑑𝑠</m:t>
                        </m:r>
                      </m:den>
                    </m:f>
                  </m:oMath>
                </a14:m>
                <a:r>
                  <a:rPr lang="en-US" dirty="0"/>
                  <a:t> = </a:t>
                </a:r>
                <a14:m>
                  <m:oMath xmlns:m="http://schemas.openxmlformats.org/officeDocument/2006/math">
                    <m:f>
                      <m:fPr>
                        <m:ctrlPr>
                          <a:rPr lang="pt-BR" i="1">
                            <a:latin typeface="Cambria Math" panose="02040503050406030204" pitchFamily="18" charset="0"/>
                          </a:rPr>
                        </m:ctrlPr>
                      </m:fPr>
                      <m:num>
                        <m:r>
                          <a:rPr lang="en-US" b="0" i="1" smtClean="0">
                            <a:latin typeface="Cambria Math" panose="02040503050406030204" pitchFamily="18" charset="0"/>
                          </a:rPr>
                          <m:t>9,000</m:t>
                        </m:r>
                      </m:num>
                      <m:den>
                        <m:r>
                          <a:rPr lang="en-US" i="1">
                            <a:latin typeface="Cambria Math" panose="02040503050406030204" pitchFamily="18" charset="0"/>
                          </a:rPr>
                          <m:t>19,200</m:t>
                        </m:r>
                      </m:den>
                    </m:f>
                  </m:oMath>
                </a14:m>
                <a:r>
                  <a:rPr lang="en-US" dirty="0"/>
                  <a:t> = 0.468</a:t>
                </a:r>
              </a:p>
              <a:p>
                <a:pPr marL="109537" indent="0">
                  <a:buNone/>
                </a:pPr>
                <a:r>
                  <a:rPr lang="en-US" dirty="0"/>
                  <a:t>                                               = 47%</a:t>
                </a:r>
              </a:p>
              <a:p>
                <a:pPr marL="109537" indent="0">
                  <a:buNone/>
                </a:pPr>
                <a:endParaRPr lang="en-US" dirty="0"/>
              </a:p>
            </p:txBody>
          </p:sp>
        </mc:Choice>
        <mc:Fallback xmlns="">
          <p:sp>
            <p:nvSpPr>
              <p:cNvPr id="3" name="Content Placeholder 2">
                <a:extLst>
                  <a:ext uri="{FF2B5EF4-FFF2-40B4-BE49-F238E27FC236}">
                    <a16:creationId xmlns:a16="http://schemas.microsoft.com/office/drawing/2014/main" id="{E0F38C5B-ABF2-4BAA-A119-6CFBB65B7E33}"/>
                  </a:ext>
                </a:extLst>
              </p:cNvPr>
              <p:cNvSpPr>
                <a:spLocks noGrp="1" noRot="1" noChangeAspect="1" noMove="1" noResize="1" noEditPoints="1" noAdjustHandles="1" noChangeArrowheads="1" noChangeShapeType="1" noTextEdit="1"/>
              </p:cNvSpPr>
              <p:nvPr>
                <p:ph idx="1"/>
              </p:nvPr>
            </p:nvSpPr>
            <p:spPr>
              <a:blipFill>
                <a:blip r:embed="rId2"/>
                <a:stretch>
                  <a:fillRect l="-14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37326F2-80A7-4D19-9F12-0DD5C13C65F7}"/>
              </a:ext>
            </a:extLst>
          </p:cNvPr>
          <p:cNvSpPr txBox="1"/>
          <p:nvPr/>
        </p:nvSpPr>
        <p:spPr>
          <a:xfrm>
            <a:off x="520117" y="4872334"/>
            <a:ext cx="4412609" cy="923330"/>
          </a:xfrm>
          <a:prstGeom prst="rect">
            <a:avLst/>
          </a:prstGeom>
          <a:noFill/>
        </p:spPr>
        <p:txBody>
          <a:bodyPr wrap="square" rtlCol="0">
            <a:spAutoFit/>
          </a:bodyPr>
          <a:lstStyle/>
          <a:p>
            <a:r>
              <a:rPr lang="en-US" dirty="0"/>
              <a:t>This is where the most losses are found. Changeovers and idle times between cycles of making a part </a:t>
            </a:r>
            <a:r>
              <a:rPr lang="en-US" dirty="0" err="1"/>
              <a:t>etc</a:t>
            </a:r>
            <a:r>
              <a:rPr lang="en-US" dirty="0"/>
              <a:t> </a:t>
            </a:r>
            <a:r>
              <a:rPr lang="en-US" dirty="0" err="1"/>
              <a:t>etc</a:t>
            </a:r>
            <a:r>
              <a:rPr lang="en-US" dirty="0"/>
              <a:t>….</a:t>
            </a:r>
          </a:p>
        </p:txBody>
      </p:sp>
    </p:spTree>
    <p:extLst>
      <p:ext uri="{BB962C8B-B14F-4D97-AF65-F5344CB8AC3E}">
        <p14:creationId xmlns:p14="http://schemas.microsoft.com/office/powerpoint/2010/main" val="13141418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pPr marL="109537" indent="0">
                  <a:buNone/>
                </a:pPr>
                <a:endParaRPr lang="en-US" dirty="0"/>
              </a:p>
              <a:p>
                <a:pPr marL="109537" indent="0">
                  <a:buNone/>
                </a:pPr>
                <a:endParaRPr lang="en-US" b="0" i="1" dirty="0">
                  <a:latin typeface="Cambria Math" panose="02040503050406030204" pitchFamily="18" charset="0"/>
                </a:endParaRPr>
              </a:p>
              <a:p>
                <a:pPr marL="109537" indent="0">
                  <a:buNone/>
                </a:pPr>
                <a:endParaRPr lang="en-US" b="0" i="1" dirty="0">
                  <a:latin typeface="Cambria Math" panose="02040503050406030204" pitchFamily="18" charset="0"/>
                </a:endParaRPr>
              </a:p>
              <a:p>
                <a:pPr marL="109537"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𝑄𝑢𝑎𝑙𝑖𝑡𝑦</m:t>
                      </m:r>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𝐺𝑜𝑜𝑑</m:t>
                          </m:r>
                          <m:r>
                            <a:rPr lang="en-US" b="0" i="1" smtClean="0">
                              <a:latin typeface="Cambria Math" panose="02040503050406030204" pitchFamily="18" charset="0"/>
                            </a:rPr>
                            <m:t> </m:t>
                          </m:r>
                          <m:r>
                            <a:rPr lang="en-US" b="0" i="1" smtClean="0">
                              <a:latin typeface="Cambria Math" panose="02040503050406030204" pitchFamily="18" charset="0"/>
                            </a:rPr>
                            <m:t>𝐶𝑜𝑢𝑛𝑡</m:t>
                          </m:r>
                          <m:r>
                            <a:rPr lang="en-US" b="0" i="1" smtClean="0">
                              <a:latin typeface="Cambria Math" panose="02040503050406030204" pitchFamily="18" charset="0"/>
                            </a:rPr>
                            <m:t> </m:t>
                          </m:r>
                          <m:r>
                            <a:rPr lang="en-US" b="0" i="1" smtClean="0">
                              <a:latin typeface="Cambria Math" panose="02040503050406030204" pitchFamily="18" charset="0"/>
                            </a:rPr>
                            <m:t>𝑃𝑎𝑟𝑡𝑠</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𝑝𝑎𝑟𝑡</m:t>
                          </m:r>
                          <m:r>
                            <a:rPr lang="en-US" b="0" i="1" smtClean="0">
                              <a:latin typeface="Cambria Math" panose="02040503050406030204" pitchFamily="18" charset="0"/>
                            </a:rPr>
                            <m:t> </m:t>
                          </m:r>
                          <m:r>
                            <a:rPr lang="en-US" b="0" i="1" smtClean="0">
                              <a:latin typeface="Cambria Math" panose="02040503050406030204" pitchFamily="18" charset="0"/>
                            </a:rPr>
                            <m:t>𝐶𝑜𝑢𝑛𝑡</m:t>
                          </m:r>
                        </m:den>
                      </m:f>
                    </m:oMath>
                  </m:oMathPara>
                </a14:m>
                <a:endParaRPr lang="en-US" dirty="0"/>
              </a:p>
              <a:p>
                <a:pPr marL="109537" indent="0">
                  <a:buNone/>
                </a:pPr>
                <a:endParaRPr lang="en-US" dirty="0"/>
              </a:p>
              <a:p>
                <a:pPr marL="109537" indent="0">
                  <a:buNone/>
                </a:pPr>
                <a:r>
                  <a:rPr lang="en-US" dirty="0"/>
                  <a:t>Quality</a:t>
                </a:r>
                <a14:m>
                  <m:oMath xmlns:m="http://schemas.openxmlformats.org/officeDocument/2006/math">
                    <m:r>
                      <a:rPr lang="pt-BR" i="1">
                        <a:latin typeface="Cambria Math" panose="02040503050406030204" pitchFamily="18" charset="0"/>
                      </a:rPr>
                      <m:t>=</m:t>
                    </m:r>
                    <m:f>
                      <m:fPr>
                        <m:ctrlPr>
                          <a:rPr lang="pt-BR" i="1">
                            <a:latin typeface="Cambria Math" panose="02040503050406030204" pitchFamily="18" charset="0"/>
                          </a:rPr>
                        </m:ctrlPr>
                      </m:fPr>
                      <m:num>
                        <m:r>
                          <a:rPr lang="en-US" b="0" i="1" smtClean="0">
                            <a:latin typeface="Cambria Math" panose="02040503050406030204" pitchFamily="18" charset="0"/>
                          </a:rPr>
                          <m:t>28 </m:t>
                        </m:r>
                        <m:r>
                          <a:rPr lang="en-US" b="0" i="1" smtClean="0">
                            <a:latin typeface="Cambria Math" panose="02040503050406030204" pitchFamily="18" charset="0"/>
                          </a:rPr>
                          <m:t>𝑢𝑛𝑖𝑡𝑠</m:t>
                        </m:r>
                      </m:num>
                      <m:den>
                        <m:r>
                          <a:rPr lang="en-US" b="0" i="1" smtClean="0">
                            <a:latin typeface="Cambria Math" panose="02040503050406030204" pitchFamily="18" charset="0"/>
                          </a:rPr>
                          <m:t>30 </m:t>
                        </m:r>
                        <m:r>
                          <a:rPr lang="en-US" b="0" i="1" smtClean="0">
                            <a:latin typeface="Cambria Math" panose="02040503050406030204" pitchFamily="18" charset="0"/>
                          </a:rPr>
                          <m:t>𝑈𝑛𝑖𝑡𝑠</m:t>
                        </m:r>
                      </m:den>
                    </m:f>
                  </m:oMath>
                </a14:m>
                <a:r>
                  <a:rPr lang="en-US" dirty="0"/>
                  <a:t> = 0.933   93%</a:t>
                </a:r>
              </a:p>
              <a:p>
                <a:pPr marL="109537" indent="0">
                  <a:buNone/>
                </a:pPr>
                <a:endParaRPr lang="en-US" dirty="0"/>
              </a:p>
            </p:txBody>
          </p:sp>
        </mc:Choice>
        <mc:Fallback xmlns="">
          <p:sp>
            <p:nvSpPr>
              <p:cNvPr id="3" name="Content Placeholder 2">
                <a:extLst>
                  <a:ext uri="{FF2B5EF4-FFF2-40B4-BE49-F238E27FC236}">
                    <a16:creationId xmlns:a16="http://schemas.microsoft.com/office/drawing/2014/main" id="{E0F38C5B-ABF2-4BAA-A119-6CFBB65B7E33}"/>
                  </a:ext>
                </a:extLst>
              </p:cNvPr>
              <p:cNvSpPr>
                <a:spLocks noGrp="1" noRot="1" noChangeAspect="1" noMove="1" noResize="1" noEditPoints="1" noAdjustHandles="1" noChangeArrowheads="1" noChangeShapeType="1" noTextEdit="1"/>
              </p:cNvSpPr>
              <p:nvPr>
                <p:ph idx="1"/>
              </p:nvPr>
            </p:nvSpPr>
            <p:spPr>
              <a:blipFill>
                <a:blip r:embed="rId2"/>
                <a:stretch>
                  <a:fillRect l="-148"/>
                </a:stretch>
              </a:blipFill>
            </p:spPr>
            <p:txBody>
              <a:bodyPr/>
              <a:lstStyle/>
              <a:p>
                <a:r>
                  <a:rPr lang="en-US">
                    <a:noFill/>
                  </a:rPr>
                  <a:t> </a:t>
                </a:r>
              </a:p>
            </p:txBody>
          </p:sp>
        </mc:Fallback>
      </mc:AlternateContent>
    </p:spTree>
    <p:extLst>
      <p:ext uri="{BB962C8B-B14F-4D97-AF65-F5344CB8AC3E}">
        <p14:creationId xmlns:p14="http://schemas.microsoft.com/office/powerpoint/2010/main" val="30437291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r>
              <a:rPr lang="en-US" dirty="0"/>
              <a:t>Availability X Performance X Quality</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3C7582F-6B72-475A-82ED-77CF6772C2FA}"/>
                  </a:ext>
                </a:extLst>
              </p:cNvPr>
              <p:cNvSpPr/>
              <p:nvPr/>
            </p:nvSpPr>
            <p:spPr>
              <a:xfrm>
                <a:off x="250321" y="2927216"/>
                <a:ext cx="8248477" cy="523220"/>
              </a:xfrm>
              <a:prstGeom prst="rect">
                <a:avLst/>
              </a:prstGeom>
            </p:spPr>
            <p:txBody>
              <a:bodyPr wrap="none">
                <a:spAutoFit/>
              </a:bodyPr>
              <a:lstStyle/>
              <a:p>
                <a:pPr marL="109537" indent="0" algn="ctr">
                  <a:buNone/>
                </a:pPr>
                <a:r>
                  <a:rPr lang="en-US" sz="2800" dirty="0"/>
                  <a:t>Example Model 0.76</a:t>
                </a:r>
                <a14:m>
                  <m:oMath xmlns:m="http://schemas.openxmlformats.org/officeDocument/2006/math">
                    <m:r>
                      <a:rPr lang="en-US" sz="2800" dirty="0">
                        <a:latin typeface="Cambria Math" panose="02040503050406030204" pitchFamily="18" charset="0"/>
                      </a:rPr>
                      <m:t> </m:t>
                    </m:r>
                    <m:r>
                      <m:rPr>
                        <m:sty m:val="p"/>
                      </m:rPr>
                      <a:rPr lang="en-US" sz="2800" b="0" i="0" dirty="0" smtClean="0">
                        <a:latin typeface="Cambria Math" panose="02040503050406030204" pitchFamily="18" charset="0"/>
                      </a:rPr>
                      <m:t>X</m:t>
                    </m:r>
                  </m:oMath>
                </a14:m>
                <a:r>
                  <a:rPr lang="en-US" sz="2800" dirty="0"/>
                  <a:t> 0.468 X 0.933= 0.33   33%</a:t>
                </a:r>
              </a:p>
            </p:txBody>
          </p:sp>
        </mc:Choice>
        <mc:Fallback xmlns="">
          <p:sp>
            <p:nvSpPr>
              <p:cNvPr id="4" name="Rectangle 3">
                <a:extLst>
                  <a:ext uri="{FF2B5EF4-FFF2-40B4-BE49-F238E27FC236}">
                    <a16:creationId xmlns:a16="http://schemas.microsoft.com/office/drawing/2014/main" id="{D3C7582F-6B72-475A-82ED-77CF6772C2FA}"/>
                  </a:ext>
                </a:extLst>
              </p:cNvPr>
              <p:cNvSpPr>
                <a:spLocks noRot="1" noChangeAspect="1" noMove="1" noResize="1" noEditPoints="1" noAdjustHandles="1" noChangeArrowheads="1" noChangeShapeType="1" noTextEdit="1"/>
              </p:cNvSpPr>
              <p:nvPr/>
            </p:nvSpPr>
            <p:spPr>
              <a:xfrm>
                <a:off x="250321" y="2927216"/>
                <a:ext cx="8248477" cy="523220"/>
              </a:xfrm>
              <a:prstGeom prst="rect">
                <a:avLst/>
              </a:prstGeom>
              <a:blipFill>
                <a:blip r:embed="rId2"/>
                <a:stretch>
                  <a:fillRect t="-12791" r="-1035"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84246ED-B930-4563-9D7F-BA7BFBB8CD47}"/>
                  </a:ext>
                </a:extLst>
              </p:cNvPr>
              <p:cNvSpPr/>
              <p:nvPr/>
            </p:nvSpPr>
            <p:spPr>
              <a:xfrm>
                <a:off x="1449947" y="3677335"/>
                <a:ext cx="3814442" cy="646331"/>
              </a:xfrm>
              <a:prstGeom prst="rect">
                <a:avLst/>
              </a:prstGeom>
            </p:spPr>
            <p:txBody>
              <a:bodyPr wrap="none">
                <a:spAutoFit/>
              </a:bodyPr>
              <a:lstStyle/>
              <a:p>
                <a:pPr marL="109537" indent="0">
                  <a:buNone/>
                </a:pPr>
                <a:r>
                  <a:rPr lang="en-US" dirty="0"/>
                  <a:t>After improving machine process</a:t>
                </a:r>
              </a:p>
              <a:p>
                <a:pPr marL="109537" indent="0">
                  <a:buNone/>
                </a:pPr>
                <a:r>
                  <a:rPr lang="en-US" dirty="0"/>
                  <a:t>0.76</a:t>
                </a:r>
                <a14:m>
                  <m:oMath xmlns:m="http://schemas.openxmlformats.org/officeDocument/2006/math">
                    <m:r>
                      <a:rPr lang="en-US" dirty="0">
                        <a:latin typeface="Cambria Math" panose="02040503050406030204" pitchFamily="18" charset="0"/>
                      </a:rPr>
                      <m:t> </m:t>
                    </m:r>
                    <m:r>
                      <m:rPr>
                        <m:sty m:val="p"/>
                      </m:rPr>
                      <a:rPr lang="en-US" b="0" i="0" dirty="0" smtClean="0">
                        <a:latin typeface="Cambria Math" panose="02040503050406030204" pitchFamily="18" charset="0"/>
                      </a:rPr>
                      <m:t>X</m:t>
                    </m:r>
                  </m:oMath>
                </a14:m>
                <a:r>
                  <a:rPr lang="en-US" dirty="0"/>
                  <a:t> </a:t>
                </a:r>
                <a:r>
                  <a:rPr lang="en-US" dirty="0">
                    <a:highlight>
                      <a:srgbClr val="FFFF00"/>
                    </a:highlight>
                  </a:rPr>
                  <a:t>0.86</a:t>
                </a:r>
                <a:r>
                  <a:rPr lang="en-US" dirty="0"/>
                  <a:t> X 0.933= 0.609   61%</a:t>
                </a:r>
              </a:p>
            </p:txBody>
          </p:sp>
        </mc:Choice>
        <mc:Fallback xmlns="">
          <p:sp>
            <p:nvSpPr>
              <p:cNvPr id="5" name="Rectangle 4">
                <a:extLst>
                  <a:ext uri="{FF2B5EF4-FFF2-40B4-BE49-F238E27FC236}">
                    <a16:creationId xmlns:a16="http://schemas.microsoft.com/office/drawing/2014/main" id="{784246ED-B930-4563-9D7F-BA7BFBB8CD47}"/>
                  </a:ext>
                </a:extLst>
              </p:cNvPr>
              <p:cNvSpPr>
                <a:spLocks noRot="1" noChangeAspect="1" noMove="1" noResize="1" noEditPoints="1" noAdjustHandles="1" noChangeArrowheads="1" noChangeShapeType="1" noTextEdit="1"/>
              </p:cNvSpPr>
              <p:nvPr/>
            </p:nvSpPr>
            <p:spPr>
              <a:xfrm>
                <a:off x="1449947" y="3677335"/>
                <a:ext cx="3814442" cy="646331"/>
              </a:xfrm>
              <a:prstGeom prst="rect">
                <a:avLst/>
              </a:prstGeom>
              <a:blipFill>
                <a:blip r:embed="rId3"/>
                <a:stretch>
                  <a:fillRect t="-4717" r="-479" b="-14151"/>
                </a:stretch>
              </a:blipFill>
            </p:spPr>
            <p:txBody>
              <a:bodyPr/>
              <a:lstStyle/>
              <a:p>
                <a:r>
                  <a:rPr lang="en-US">
                    <a:noFill/>
                  </a:rPr>
                  <a:t> </a:t>
                </a:r>
              </a:p>
            </p:txBody>
          </p:sp>
        </mc:Fallback>
      </mc:AlternateContent>
    </p:spTree>
    <p:extLst>
      <p:ext uri="{BB962C8B-B14F-4D97-AF65-F5344CB8AC3E}">
        <p14:creationId xmlns:p14="http://schemas.microsoft.com/office/powerpoint/2010/main" val="39711995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DA8A-73B6-46B3-82A7-A012962AEAC0}"/>
              </a:ext>
            </a:extLst>
          </p:cNvPr>
          <p:cNvSpPr>
            <a:spLocks noGrp="1"/>
          </p:cNvSpPr>
          <p:nvPr>
            <p:ph type="title"/>
          </p:nvPr>
        </p:nvSpPr>
        <p:spPr/>
        <p:txBody>
          <a:bodyPr/>
          <a:lstStyle/>
          <a:p>
            <a:r>
              <a:rPr lang="en-US" dirty="0"/>
              <a:t>Typical OEE Measurement</a:t>
            </a:r>
          </a:p>
        </p:txBody>
      </p:sp>
      <p:sp>
        <p:nvSpPr>
          <p:cNvPr id="3" name="Content Placeholder 2">
            <a:extLst>
              <a:ext uri="{FF2B5EF4-FFF2-40B4-BE49-F238E27FC236}">
                <a16:creationId xmlns:a16="http://schemas.microsoft.com/office/drawing/2014/main" id="{E0F38C5B-ABF2-4BAA-A119-6CFBB65B7E33}"/>
              </a:ext>
            </a:extLst>
          </p:cNvPr>
          <p:cNvSpPr>
            <a:spLocks noGrp="1"/>
          </p:cNvSpPr>
          <p:nvPr>
            <p:ph idx="1"/>
          </p:nvPr>
        </p:nvSpPr>
        <p:spPr/>
        <p:txBody>
          <a:bodyPr/>
          <a:lstStyle/>
          <a:p>
            <a:r>
              <a:rPr lang="en-US" dirty="0"/>
              <a:t>Improve machine effectiveness by reducing idle times</a:t>
            </a:r>
          </a:p>
        </p:txBody>
      </p:sp>
      <p:sp>
        <p:nvSpPr>
          <p:cNvPr id="4" name="Rectangle 3">
            <a:extLst>
              <a:ext uri="{FF2B5EF4-FFF2-40B4-BE49-F238E27FC236}">
                <a16:creationId xmlns:a16="http://schemas.microsoft.com/office/drawing/2014/main" id="{D3C7582F-6B72-475A-82ED-77CF6772C2FA}"/>
              </a:ext>
            </a:extLst>
          </p:cNvPr>
          <p:cNvSpPr/>
          <p:nvPr/>
        </p:nvSpPr>
        <p:spPr>
          <a:xfrm>
            <a:off x="275971" y="2558100"/>
            <a:ext cx="4988418" cy="523220"/>
          </a:xfrm>
          <a:prstGeom prst="rect">
            <a:avLst/>
          </a:prstGeom>
        </p:spPr>
        <p:txBody>
          <a:bodyPr wrap="none">
            <a:spAutoFit/>
          </a:bodyPr>
          <a:lstStyle/>
          <a:p>
            <a:pPr marL="109537" indent="0" algn="ctr">
              <a:buNone/>
            </a:pPr>
            <a:r>
              <a:rPr lang="en-US" sz="2800" dirty="0"/>
              <a:t>Previous Example Model 33%</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84246ED-B930-4563-9D7F-BA7BFBB8CD47}"/>
                  </a:ext>
                </a:extLst>
              </p:cNvPr>
              <p:cNvSpPr/>
              <p:nvPr/>
            </p:nvSpPr>
            <p:spPr>
              <a:xfrm>
                <a:off x="457200" y="3440332"/>
                <a:ext cx="6553150" cy="892552"/>
              </a:xfrm>
              <a:prstGeom prst="rect">
                <a:avLst/>
              </a:prstGeom>
            </p:spPr>
            <p:txBody>
              <a:bodyPr wrap="square">
                <a:spAutoFit/>
              </a:bodyPr>
              <a:lstStyle/>
              <a:p>
                <a:pPr marL="109537" indent="0">
                  <a:buNone/>
                </a:pPr>
                <a:r>
                  <a:rPr lang="en-US" sz="2600" dirty="0"/>
                  <a:t>After improving machine process</a:t>
                </a:r>
              </a:p>
              <a:p>
                <a:pPr marL="109537" indent="0">
                  <a:buNone/>
                </a:pPr>
                <a:r>
                  <a:rPr lang="en-US" sz="2600" dirty="0"/>
                  <a:t>0.76</a:t>
                </a:r>
                <a14:m>
                  <m:oMath xmlns:m="http://schemas.openxmlformats.org/officeDocument/2006/math">
                    <m:r>
                      <a:rPr lang="en-US" sz="2600" dirty="0">
                        <a:latin typeface="Cambria Math" panose="02040503050406030204" pitchFamily="18" charset="0"/>
                      </a:rPr>
                      <m:t> </m:t>
                    </m:r>
                    <m:r>
                      <m:rPr>
                        <m:sty m:val="p"/>
                      </m:rPr>
                      <a:rPr lang="en-US" sz="2600" b="0" i="0" dirty="0" smtClean="0">
                        <a:latin typeface="Cambria Math" panose="02040503050406030204" pitchFamily="18" charset="0"/>
                      </a:rPr>
                      <m:t>X</m:t>
                    </m:r>
                  </m:oMath>
                </a14:m>
                <a:r>
                  <a:rPr lang="en-US" sz="2600" dirty="0"/>
                  <a:t> </a:t>
                </a:r>
                <a:r>
                  <a:rPr lang="en-US" sz="2600" dirty="0">
                    <a:highlight>
                      <a:srgbClr val="FFFF00"/>
                    </a:highlight>
                  </a:rPr>
                  <a:t>0.86</a:t>
                </a:r>
                <a:r>
                  <a:rPr lang="en-US" sz="2600" dirty="0"/>
                  <a:t> X 0.933= 0.609  61%</a:t>
                </a:r>
              </a:p>
            </p:txBody>
          </p:sp>
        </mc:Choice>
        <mc:Fallback xmlns="">
          <p:sp>
            <p:nvSpPr>
              <p:cNvPr id="5" name="Rectangle 4">
                <a:extLst>
                  <a:ext uri="{FF2B5EF4-FFF2-40B4-BE49-F238E27FC236}">
                    <a16:creationId xmlns:a16="http://schemas.microsoft.com/office/drawing/2014/main" id="{784246ED-B930-4563-9D7F-BA7BFBB8CD47}"/>
                  </a:ext>
                </a:extLst>
              </p:cNvPr>
              <p:cNvSpPr>
                <a:spLocks noRot="1" noChangeAspect="1" noMove="1" noResize="1" noEditPoints="1" noAdjustHandles="1" noChangeArrowheads="1" noChangeShapeType="1" noTextEdit="1"/>
              </p:cNvSpPr>
              <p:nvPr/>
            </p:nvSpPr>
            <p:spPr>
              <a:xfrm>
                <a:off x="457200" y="3440332"/>
                <a:ext cx="6553150" cy="892552"/>
              </a:xfrm>
              <a:prstGeom prst="rect">
                <a:avLst/>
              </a:prstGeom>
              <a:blipFill>
                <a:blip r:embed="rId2"/>
                <a:stretch>
                  <a:fillRect t="-6122" b="-15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E5CB192-FA67-4CD6-AD79-7A153FA38F43}"/>
                  </a:ext>
                </a:extLst>
              </p:cNvPr>
              <p:cNvSpPr/>
              <p:nvPr/>
            </p:nvSpPr>
            <p:spPr>
              <a:xfrm>
                <a:off x="457200" y="4476825"/>
                <a:ext cx="6553150" cy="892552"/>
              </a:xfrm>
              <a:prstGeom prst="rect">
                <a:avLst/>
              </a:prstGeom>
            </p:spPr>
            <p:txBody>
              <a:bodyPr wrap="square">
                <a:spAutoFit/>
              </a:bodyPr>
              <a:lstStyle/>
              <a:p>
                <a:pPr marL="109537" indent="0">
                  <a:buNone/>
                </a:pPr>
                <a:r>
                  <a:rPr lang="en-US" sz="2600" dirty="0"/>
                  <a:t>After eliminating defects</a:t>
                </a:r>
              </a:p>
              <a:p>
                <a:pPr marL="109537" indent="0">
                  <a:buNone/>
                </a:pPr>
                <a:r>
                  <a:rPr lang="en-US" sz="2600" dirty="0"/>
                  <a:t>0.76</a:t>
                </a:r>
                <a14:m>
                  <m:oMath xmlns:m="http://schemas.openxmlformats.org/officeDocument/2006/math">
                    <m:r>
                      <a:rPr lang="en-US" sz="2600" dirty="0">
                        <a:latin typeface="Cambria Math" panose="02040503050406030204" pitchFamily="18" charset="0"/>
                      </a:rPr>
                      <m:t> </m:t>
                    </m:r>
                    <m:r>
                      <m:rPr>
                        <m:sty m:val="p"/>
                      </m:rPr>
                      <a:rPr lang="en-US" sz="2600" b="0" i="0" dirty="0" smtClean="0">
                        <a:latin typeface="Cambria Math" panose="02040503050406030204" pitchFamily="18" charset="0"/>
                      </a:rPr>
                      <m:t>X</m:t>
                    </m:r>
                  </m:oMath>
                </a14:m>
                <a:r>
                  <a:rPr lang="en-US" sz="2600" dirty="0"/>
                  <a:t> 0.86 X 1= 0.653   65%</a:t>
                </a:r>
              </a:p>
            </p:txBody>
          </p:sp>
        </mc:Choice>
        <mc:Fallback xmlns="">
          <p:sp>
            <p:nvSpPr>
              <p:cNvPr id="6" name="Rectangle 5">
                <a:extLst>
                  <a:ext uri="{FF2B5EF4-FFF2-40B4-BE49-F238E27FC236}">
                    <a16:creationId xmlns:a16="http://schemas.microsoft.com/office/drawing/2014/main" id="{AE5CB192-FA67-4CD6-AD79-7A153FA38F43}"/>
                  </a:ext>
                </a:extLst>
              </p:cNvPr>
              <p:cNvSpPr>
                <a:spLocks noRot="1" noChangeAspect="1" noMove="1" noResize="1" noEditPoints="1" noAdjustHandles="1" noChangeArrowheads="1" noChangeShapeType="1" noTextEdit="1"/>
              </p:cNvSpPr>
              <p:nvPr/>
            </p:nvSpPr>
            <p:spPr>
              <a:xfrm>
                <a:off x="457200" y="4476825"/>
                <a:ext cx="6553150" cy="892552"/>
              </a:xfrm>
              <a:prstGeom prst="rect">
                <a:avLst/>
              </a:prstGeom>
              <a:blipFill>
                <a:blip r:embed="rId3"/>
                <a:stretch>
                  <a:fillRect t="-6122" b="-156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5A708B5-30E8-4B6B-8DC6-BAB5FD191A7B}"/>
              </a:ext>
            </a:extLst>
          </p:cNvPr>
          <p:cNvSpPr/>
          <p:nvPr/>
        </p:nvSpPr>
        <p:spPr>
          <a:xfrm>
            <a:off x="1401011" y="5513318"/>
            <a:ext cx="6467862" cy="892552"/>
          </a:xfrm>
          <a:prstGeom prst="rect">
            <a:avLst/>
          </a:prstGeom>
        </p:spPr>
        <p:txBody>
          <a:bodyPr wrap="square">
            <a:spAutoFit/>
          </a:bodyPr>
          <a:lstStyle/>
          <a:p>
            <a:pPr marL="109537" indent="0">
              <a:buNone/>
            </a:pPr>
            <a:r>
              <a:rPr lang="en-US" sz="2600" dirty="0"/>
              <a:t>One station can now make 2X as many parts per day in the same 8-hour day</a:t>
            </a:r>
          </a:p>
        </p:txBody>
      </p:sp>
    </p:spTree>
    <p:extLst>
      <p:ext uri="{BB962C8B-B14F-4D97-AF65-F5344CB8AC3E}">
        <p14:creationId xmlns:p14="http://schemas.microsoft.com/office/powerpoint/2010/main" val="19933918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Improvement Goals for the 6 Big Losses</a:t>
            </a:r>
          </a:p>
        </p:txBody>
      </p:sp>
      <p:graphicFrame>
        <p:nvGraphicFramePr>
          <p:cNvPr id="3" name="Table 2"/>
          <p:cNvGraphicFramePr>
            <a:graphicFrameLocks noGrp="1"/>
          </p:cNvGraphicFramePr>
          <p:nvPr>
            <p:extLst>
              <p:ext uri="{D42A27DB-BD31-4B8C-83A1-F6EECF244321}">
                <p14:modId xmlns:p14="http://schemas.microsoft.com/office/powerpoint/2010/main" val="2520104804"/>
              </p:ext>
            </p:extLst>
          </p:nvPr>
        </p:nvGraphicFramePr>
        <p:xfrm>
          <a:off x="412750" y="1322914"/>
          <a:ext cx="8329083" cy="4835096"/>
        </p:xfrm>
        <a:graphic>
          <a:graphicData uri="http://schemas.openxmlformats.org/drawingml/2006/table">
            <a:tbl>
              <a:tblPr firstRow="1" bandRow="1">
                <a:tableStyleId>{5C22544A-7EE6-4342-B048-85BDC9FD1C3A}</a:tableStyleId>
              </a:tblPr>
              <a:tblGrid>
                <a:gridCol w="2783417">
                  <a:extLst>
                    <a:ext uri="{9D8B030D-6E8A-4147-A177-3AD203B41FA5}">
                      <a16:colId xmlns:a16="http://schemas.microsoft.com/office/drawing/2014/main" val="20000"/>
                    </a:ext>
                  </a:extLst>
                </a:gridCol>
                <a:gridCol w="1407583">
                  <a:extLst>
                    <a:ext uri="{9D8B030D-6E8A-4147-A177-3AD203B41FA5}">
                      <a16:colId xmlns:a16="http://schemas.microsoft.com/office/drawing/2014/main" val="20001"/>
                    </a:ext>
                  </a:extLst>
                </a:gridCol>
                <a:gridCol w="4138083">
                  <a:extLst>
                    <a:ext uri="{9D8B030D-6E8A-4147-A177-3AD203B41FA5}">
                      <a16:colId xmlns:a16="http://schemas.microsoft.com/office/drawing/2014/main" val="20002"/>
                    </a:ext>
                  </a:extLst>
                </a:gridCol>
              </a:tblGrid>
              <a:tr h="690728">
                <a:tc>
                  <a:txBody>
                    <a:bodyPr/>
                    <a:lstStyle/>
                    <a:p>
                      <a:pPr algn="ctr"/>
                      <a:r>
                        <a:rPr lang="en-US" sz="2000" dirty="0"/>
                        <a:t>Type of Loss</a:t>
                      </a:r>
                    </a:p>
                  </a:txBody>
                  <a:tcPr anchor="ctr">
                    <a:solidFill>
                      <a:srgbClr val="1F497D"/>
                    </a:solidFill>
                  </a:tcPr>
                </a:tc>
                <a:tc>
                  <a:txBody>
                    <a:bodyPr/>
                    <a:lstStyle/>
                    <a:p>
                      <a:pPr algn="ctr"/>
                      <a:r>
                        <a:rPr lang="en-US" sz="2000" dirty="0"/>
                        <a:t>Goal</a:t>
                      </a:r>
                    </a:p>
                  </a:txBody>
                  <a:tcPr anchor="ctr">
                    <a:solidFill>
                      <a:srgbClr val="1F497D"/>
                    </a:solidFill>
                  </a:tcPr>
                </a:tc>
                <a:tc>
                  <a:txBody>
                    <a:bodyPr/>
                    <a:lstStyle/>
                    <a:p>
                      <a:pPr algn="ctr"/>
                      <a:r>
                        <a:rPr lang="en-US" sz="2000" dirty="0"/>
                        <a:t>Explanation</a:t>
                      </a:r>
                    </a:p>
                  </a:txBody>
                  <a:tcPr anchor="ctr">
                    <a:solidFill>
                      <a:srgbClr val="1F497D"/>
                    </a:solidFill>
                  </a:tcPr>
                </a:tc>
                <a:extLst>
                  <a:ext uri="{0D108BD9-81ED-4DB2-BD59-A6C34878D82A}">
                    <a16:rowId xmlns:a16="http://schemas.microsoft.com/office/drawing/2014/main" val="10000"/>
                  </a:ext>
                </a:extLst>
              </a:tr>
              <a:tr h="690728">
                <a:tc>
                  <a:txBody>
                    <a:bodyPr/>
                    <a:lstStyle/>
                    <a:p>
                      <a:r>
                        <a:rPr lang="en-US" b="1" dirty="0">
                          <a:latin typeface="Arial Narrow"/>
                          <a:cs typeface="Arial Narrow"/>
                        </a:rPr>
                        <a:t>1.  Breakdowns</a:t>
                      </a:r>
                    </a:p>
                  </a:txBody>
                  <a:tcPr anchor="ctr"/>
                </a:tc>
                <a:tc>
                  <a:txBody>
                    <a:bodyPr/>
                    <a:lstStyle/>
                    <a:p>
                      <a:pPr algn="ctr"/>
                      <a:r>
                        <a:rPr lang="en-US" dirty="0">
                          <a:latin typeface="Arial Narrow"/>
                          <a:cs typeface="Arial Narrow"/>
                        </a:rPr>
                        <a:t>0</a:t>
                      </a:r>
                    </a:p>
                  </a:txBody>
                  <a:tcPr anchor="ctr"/>
                </a:tc>
                <a:tc>
                  <a:txBody>
                    <a:bodyPr/>
                    <a:lstStyle/>
                    <a:p>
                      <a:r>
                        <a:rPr lang="en-US" dirty="0">
                          <a:latin typeface="Arial Narrow"/>
                          <a:cs typeface="Arial Narrow"/>
                        </a:rPr>
                        <a:t>Should be zero for all equipment</a:t>
                      </a:r>
                    </a:p>
                  </a:txBody>
                  <a:tcPr anchor="ctr"/>
                </a:tc>
                <a:extLst>
                  <a:ext uri="{0D108BD9-81ED-4DB2-BD59-A6C34878D82A}">
                    <a16:rowId xmlns:a16="http://schemas.microsoft.com/office/drawing/2014/main" val="10001"/>
                  </a:ext>
                </a:extLst>
              </a:tr>
              <a:tr h="690728">
                <a:tc>
                  <a:txBody>
                    <a:bodyPr/>
                    <a:lstStyle/>
                    <a:p>
                      <a:r>
                        <a:rPr lang="en-US" b="1" dirty="0">
                          <a:latin typeface="Arial Narrow"/>
                          <a:cs typeface="Arial Narrow"/>
                        </a:rPr>
                        <a:t>2.  Setups and adjustments</a:t>
                      </a:r>
                    </a:p>
                  </a:txBody>
                  <a:tcPr anchor="ctr"/>
                </a:tc>
                <a:tc>
                  <a:txBody>
                    <a:bodyPr/>
                    <a:lstStyle/>
                    <a:p>
                      <a:pPr algn="ctr"/>
                      <a:r>
                        <a:rPr lang="en-US" dirty="0">
                          <a:latin typeface="Arial Narrow"/>
                          <a:cs typeface="Arial Narrow"/>
                        </a:rPr>
                        <a:t>minimize</a:t>
                      </a:r>
                    </a:p>
                  </a:txBody>
                  <a:tcPr anchor="ctr"/>
                </a:tc>
                <a:tc>
                  <a:txBody>
                    <a:bodyPr/>
                    <a:lstStyle/>
                    <a:p>
                      <a:r>
                        <a:rPr lang="en-US" dirty="0">
                          <a:latin typeface="Arial Narrow"/>
                          <a:cs typeface="Arial Narrow"/>
                        </a:rPr>
                        <a:t>As short as possible; less than 10 mins with zero adjustments</a:t>
                      </a:r>
                    </a:p>
                  </a:txBody>
                  <a:tcPr anchor="ctr"/>
                </a:tc>
                <a:extLst>
                  <a:ext uri="{0D108BD9-81ED-4DB2-BD59-A6C34878D82A}">
                    <a16:rowId xmlns:a16="http://schemas.microsoft.com/office/drawing/2014/main" val="10002"/>
                  </a:ext>
                </a:extLst>
              </a:tr>
              <a:tr h="690728">
                <a:tc>
                  <a:txBody>
                    <a:bodyPr/>
                    <a:lstStyle/>
                    <a:p>
                      <a:r>
                        <a:rPr lang="en-US" b="1" dirty="0">
                          <a:latin typeface="Arial Narrow"/>
                          <a:cs typeface="Arial Narrow"/>
                        </a:rPr>
                        <a:t>3.  Reduced speed</a:t>
                      </a:r>
                    </a:p>
                  </a:txBody>
                  <a:tcPr anchor="ctr"/>
                </a:tc>
                <a:tc>
                  <a:txBody>
                    <a:bodyPr/>
                    <a:lstStyle/>
                    <a:p>
                      <a:pPr algn="ctr"/>
                      <a:r>
                        <a:rPr lang="en-US" dirty="0">
                          <a:latin typeface="Arial Narrow"/>
                          <a:cs typeface="Arial Narrow"/>
                        </a:rPr>
                        <a:t>0</a:t>
                      </a:r>
                    </a:p>
                  </a:txBody>
                  <a:tcPr anchor="ctr"/>
                </a:tc>
                <a:tc>
                  <a:txBody>
                    <a:bodyPr/>
                    <a:lstStyle/>
                    <a:p>
                      <a:r>
                        <a:rPr lang="en-US" dirty="0">
                          <a:latin typeface="Arial Narrow"/>
                          <a:cs typeface="Arial Narrow"/>
                        </a:rPr>
                        <a:t>Should match or – with improvements – exceed equipment specifications</a:t>
                      </a:r>
                    </a:p>
                  </a:txBody>
                  <a:tcPr anchor="ctr"/>
                </a:tc>
                <a:extLst>
                  <a:ext uri="{0D108BD9-81ED-4DB2-BD59-A6C34878D82A}">
                    <a16:rowId xmlns:a16="http://schemas.microsoft.com/office/drawing/2014/main" val="10003"/>
                  </a:ext>
                </a:extLst>
              </a:tr>
              <a:tr h="690728">
                <a:tc>
                  <a:txBody>
                    <a:bodyPr/>
                    <a:lstStyle/>
                    <a:p>
                      <a:r>
                        <a:rPr lang="en-US" b="1" dirty="0">
                          <a:latin typeface="Arial Narrow"/>
                          <a:cs typeface="Arial Narrow"/>
                        </a:rPr>
                        <a:t>4.  Minor stoppages</a:t>
                      </a:r>
                    </a:p>
                  </a:txBody>
                  <a:tcPr anchor="ctr"/>
                </a:tc>
                <a:tc>
                  <a:txBody>
                    <a:bodyPr/>
                    <a:lstStyle/>
                    <a:p>
                      <a:pPr algn="ctr"/>
                      <a:r>
                        <a:rPr lang="en-US" dirty="0">
                          <a:latin typeface="Arial Narrow"/>
                          <a:cs typeface="Arial Narrow"/>
                        </a:rPr>
                        <a:t>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a:cs typeface="Arial Narrow"/>
                        </a:rPr>
                        <a:t>Should be zero for all equipment</a:t>
                      </a:r>
                    </a:p>
                  </a:txBody>
                  <a:tcPr anchor="ctr"/>
                </a:tc>
                <a:extLst>
                  <a:ext uri="{0D108BD9-81ED-4DB2-BD59-A6C34878D82A}">
                    <a16:rowId xmlns:a16="http://schemas.microsoft.com/office/drawing/2014/main" val="10004"/>
                  </a:ext>
                </a:extLst>
              </a:tr>
              <a:tr h="690728">
                <a:tc>
                  <a:txBody>
                    <a:bodyPr/>
                    <a:lstStyle/>
                    <a:p>
                      <a:r>
                        <a:rPr lang="en-US" b="1" dirty="0">
                          <a:latin typeface="Arial Narrow"/>
                          <a:cs typeface="Arial Narrow"/>
                        </a:rPr>
                        <a:t>5.  Defects and rework</a:t>
                      </a:r>
                    </a:p>
                  </a:txBody>
                  <a:tcPr anchor="ctr"/>
                </a:tc>
                <a:tc>
                  <a:txBody>
                    <a:bodyPr/>
                    <a:lstStyle/>
                    <a:p>
                      <a:pPr algn="ctr"/>
                      <a:r>
                        <a:rPr lang="en-US" dirty="0">
                          <a:latin typeface="Arial Narrow"/>
                          <a:cs typeface="Arial Narrow"/>
                        </a:rPr>
                        <a:t>0</a:t>
                      </a:r>
                    </a:p>
                  </a:txBody>
                  <a:tcPr anchor="ctr"/>
                </a:tc>
                <a:tc>
                  <a:txBody>
                    <a:bodyPr/>
                    <a:lstStyle/>
                    <a:p>
                      <a:r>
                        <a:rPr lang="en-US" dirty="0">
                          <a:latin typeface="Arial Narrow"/>
                          <a:cs typeface="Arial Narrow"/>
                        </a:rPr>
                        <a:t>Extent may vary, but goal should be expressed in parts per million (ppm)</a:t>
                      </a:r>
                    </a:p>
                  </a:txBody>
                  <a:tcPr anchor="ctr"/>
                </a:tc>
                <a:extLst>
                  <a:ext uri="{0D108BD9-81ED-4DB2-BD59-A6C34878D82A}">
                    <a16:rowId xmlns:a16="http://schemas.microsoft.com/office/drawing/2014/main" val="10005"/>
                  </a:ext>
                </a:extLst>
              </a:tr>
              <a:tr h="690728">
                <a:tc>
                  <a:txBody>
                    <a:bodyPr/>
                    <a:lstStyle/>
                    <a:p>
                      <a:r>
                        <a:rPr lang="en-US" b="1" dirty="0">
                          <a:latin typeface="Arial Narrow"/>
                          <a:cs typeface="Arial Narrow"/>
                        </a:rPr>
                        <a:t>6.  Startup</a:t>
                      </a:r>
                      <a:r>
                        <a:rPr lang="en-US" b="1" baseline="0" dirty="0">
                          <a:latin typeface="Arial Narrow"/>
                          <a:cs typeface="Arial Narrow"/>
                        </a:rPr>
                        <a:t> loss</a:t>
                      </a:r>
                      <a:endParaRPr lang="en-US" b="1" dirty="0">
                        <a:latin typeface="Arial Narrow"/>
                        <a:cs typeface="Arial Narro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Narrow"/>
                          <a:cs typeface="Arial Narrow"/>
                        </a:rPr>
                        <a:t>minimize</a:t>
                      </a:r>
                    </a:p>
                  </a:txBody>
                  <a:tcPr anchor="ctr"/>
                </a:tc>
                <a:tc>
                  <a:txBody>
                    <a:bodyPr/>
                    <a:lstStyle/>
                    <a:p>
                      <a:endParaRPr lang="en-US" dirty="0">
                        <a:latin typeface="Arial Narrow"/>
                        <a:cs typeface="Arial Narrow"/>
                      </a:endParaRPr>
                    </a:p>
                  </a:txBody>
                  <a:tcPr anchor="ctr"/>
                </a:tc>
                <a:extLst>
                  <a:ext uri="{0D108BD9-81ED-4DB2-BD59-A6C34878D82A}">
                    <a16:rowId xmlns:a16="http://schemas.microsoft.com/office/drawing/2014/main" val="10006"/>
                  </a:ext>
                </a:extLst>
              </a:tr>
            </a:tbl>
          </a:graphicData>
        </a:graphic>
      </p:graphicFrame>
      <p:sp>
        <p:nvSpPr>
          <p:cNvPr id="4" name="TextBox 3"/>
          <p:cNvSpPr txBox="1"/>
          <p:nvPr/>
        </p:nvSpPr>
        <p:spPr>
          <a:xfrm>
            <a:off x="5943600" y="0"/>
            <a:ext cx="3201824" cy="338554"/>
          </a:xfrm>
          <a:prstGeom prst="rect">
            <a:avLst/>
          </a:prstGeom>
          <a:noFill/>
        </p:spPr>
        <p:txBody>
          <a:bodyPr wrap="square" rtlCol="0">
            <a:spAutoFit/>
          </a:bodyPr>
          <a:lstStyle/>
          <a:p>
            <a:pPr algn="r"/>
            <a:r>
              <a:rPr lang="en-US" sz="1600" i="1" dirty="0">
                <a:solidFill>
                  <a:schemeClr val="bg1"/>
                </a:solidFill>
                <a:latin typeface="Arial" pitchFamily="34" charset="0"/>
              </a:rPr>
              <a:t>Equipment Loss Analysis &amp; OEE</a:t>
            </a:r>
          </a:p>
        </p:txBody>
      </p:sp>
      <p:sp>
        <p:nvSpPr>
          <p:cNvPr id="5" name="TextBox 4"/>
          <p:cNvSpPr txBox="1"/>
          <p:nvPr/>
        </p:nvSpPr>
        <p:spPr>
          <a:xfrm>
            <a:off x="261458" y="6294185"/>
            <a:ext cx="4539198" cy="261610"/>
          </a:xfrm>
          <a:prstGeom prst="rect">
            <a:avLst/>
          </a:prstGeom>
          <a:noFill/>
        </p:spPr>
        <p:txBody>
          <a:bodyPr wrap="none" rtlCol="0">
            <a:spAutoFit/>
          </a:bodyPr>
          <a:lstStyle/>
          <a:p>
            <a:r>
              <a:rPr lang="en-US" sz="1100" dirty="0"/>
              <a:t>Source: TPM for Every Operator, Productivity Press Development Team</a:t>
            </a:r>
          </a:p>
        </p:txBody>
      </p:sp>
    </p:spTree>
    <p:extLst>
      <p:ext uri="{BB962C8B-B14F-4D97-AF65-F5344CB8AC3E}">
        <p14:creationId xmlns:p14="http://schemas.microsoft.com/office/powerpoint/2010/main" val="140642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6B68-1DE7-423F-B305-17F892951008}"/>
              </a:ext>
            </a:extLst>
          </p:cNvPr>
          <p:cNvSpPr>
            <a:spLocks noGrp="1"/>
          </p:cNvSpPr>
          <p:nvPr>
            <p:ph type="title"/>
          </p:nvPr>
        </p:nvSpPr>
        <p:spPr/>
        <p:txBody>
          <a:bodyPr/>
          <a:lstStyle/>
          <a:p>
            <a:r>
              <a:rPr lang="en-US" dirty="0"/>
              <a:t>Goal of LEAN</a:t>
            </a:r>
          </a:p>
        </p:txBody>
      </p:sp>
      <p:sp>
        <p:nvSpPr>
          <p:cNvPr id="3" name="Content Placeholder 2">
            <a:extLst>
              <a:ext uri="{FF2B5EF4-FFF2-40B4-BE49-F238E27FC236}">
                <a16:creationId xmlns:a16="http://schemas.microsoft.com/office/drawing/2014/main" id="{52241157-FD99-4D5A-81B2-187038508F0D}"/>
              </a:ext>
            </a:extLst>
          </p:cNvPr>
          <p:cNvSpPr>
            <a:spLocks noGrp="1"/>
          </p:cNvSpPr>
          <p:nvPr>
            <p:ph idx="1"/>
          </p:nvPr>
        </p:nvSpPr>
        <p:spPr/>
        <p:txBody>
          <a:bodyPr/>
          <a:lstStyle/>
          <a:p>
            <a:pPr marL="109537" indent="0">
              <a:buNone/>
            </a:pPr>
            <a:r>
              <a:rPr lang="en-US" sz="3600" dirty="0"/>
              <a:t>Making your shop more efficient</a:t>
            </a:r>
          </a:p>
          <a:p>
            <a:pPr marL="109537" indent="0">
              <a:buNone/>
            </a:pPr>
            <a:r>
              <a:rPr lang="en-US" sz="3600" dirty="0"/>
              <a:t>By making equipment run more often not just faster.</a:t>
            </a:r>
          </a:p>
          <a:p>
            <a:pPr marL="109537" indent="0">
              <a:buNone/>
            </a:pPr>
            <a:endParaRPr lang="en-US" sz="3600" dirty="0"/>
          </a:p>
          <a:p>
            <a:pPr marL="109537" indent="0">
              <a:buNone/>
            </a:pPr>
            <a:r>
              <a:rPr lang="en-US" sz="2400" dirty="0"/>
              <a:t>You can make more product by making better use of your time than you can by making things go faster. It’s the Tortoise vs the Hare.</a:t>
            </a:r>
          </a:p>
          <a:p>
            <a:pPr marL="109537" indent="0">
              <a:buNone/>
            </a:pPr>
            <a:endParaRPr lang="en-US" dirty="0"/>
          </a:p>
        </p:txBody>
      </p:sp>
    </p:spTree>
    <p:extLst>
      <p:ext uri="{BB962C8B-B14F-4D97-AF65-F5344CB8AC3E}">
        <p14:creationId xmlns:p14="http://schemas.microsoft.com/office/powerpoint/2010/main" val="27490749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 &amp; Adjustment Losses</a:t>
            </a:r>
            <a:endParaRPr lang="en-US" dirty="0"/>
          </a:p>
        </p:txBody>
      </p:sp>
      <p:sp>
        <p:nvSpPr>
          <p:cNvPr id="3" name="Content Placeholder 2"/>
          <p:cNvSpPr>
            <a:spLocks noGrp="1"/>
          </p:cNvSpPr>
          <p:nvPr>
            <p:ph idx="1"/>
          </p:nvPr>
        </p:nvSpPr>
        <p:spPr/>
        <p:txBody>
          <a:bodyPr/>
          <a:lstStyle/>
          <a:p>
            <a:r>
              <a:rPr lang="en-US"/>
              <a:t>Caused by changes in operating conditions, e.g. beginning of production runs or start-up at each shift, changes in products and conditions of operation</a:t>
            </a:r>
          </a:p>
          <a:p>
            <a:r>
              <a:rPr lang="en-US"/>
              <a:t>These losses consist of setup (equipment changeovers, exchanges of dies, jig and tools), start-up, and adjustment</a:t>
            </a:r>
          </a:p>
          <a:p>
            <a:r>
              <a:rPr lang="en-US"/>
              <a:t>Magnitude is measured in downtime</a:t>
            </a:r>
            <a:endParaRPr lang="en-US" dirty="0"/>
          </a:p>
        </p:txBody>
      </p:sp>
      <p:sp>
        <p:nvSpPr>
          <p:cNvPr id="5" name="TextBox 4"/>
          <p:cNvSpPr txBox="1"/>
          <p:nvPr/>
        </p:nvSpPr>
        <p:spPr>
          <a:xfrm>
            <a:off x="7325170" y="-15384"/>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Availability</a:t>
            </a:r>
          </a:p>
        </p:txBody>
      </p:sp>
    </p:spTree>
    <p:extLst>
      <p:ext uri="{BB962C8B-B14F-4D97-AF65-F5344CB8AC3E}">
        <p14:creationId xmlns:p14="http://schemas.microsoft.com/office/powerpoint/2010/main" val="281530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Stoppage Losses</a:t>
            </a:r>
          </a:p>
        </p:txBody>
      </p:sp>
      <p:sp>
        <p:nvSpPr>
          <p:cNvPr id="3" name="Content Placeholder 2"/>
          <p:cNvSpPr>
            <a:spLocks noGrp="1"/>
          </p:cNvSpPr>
          <p:nvPr>
            <p:ph idx="1"/>
          </p:nvPr>
        </p:nvSpPr>
        <p:spPr/>
        <p:txBody>
          <a:bodyPr/>
          <a:lstStyle/>
          <a:p>
            <a:r>
              <a:rPr lang="en-US" dirty="0"/>
              <a:t>Caused by events such as machine halting, jamming, idling, </a:t>
            </a:r>
            <a:r>
              <a:rPr lang="en-US" dirty="0" err="1"/>
              <a:t>misfeeds</a:t>
            </a:r>
            <a:r>
              <a:rPr lang="en-US" dirty="0"/>
              <a:t>, blocked sensors, etc.</a:t>
            </a:r>
          </a:p>
          <a:p>
            <a:r>
              <a:rPr lang="en-US" dirty="0"/>
              <a:t>Generally, these losses cannot be recorded automatically without suitable instruments</a:t>
            </a:r>
          </a:p>
          <a:p>
            <a:r>
              <a:rPr lang="en-US" dirty="0"/>
              <a:t>Formula:  Losses = 100% - Performance Rate</a:t>
            </a:r>
          </a:p>
          <a:p>
            <a:r>
              <a:rPr lang="en-US" dirty="0"/>
              <a:t>Many companies regard such minor stoppages as breakdowns in order to emphasize their importance, even though no damage has occurred to the equipment</a:t>
            </a:r>
          </a:p>
        </p:txBody>
      </p:sp>
      <p:sp>
        <p:nvSpPr>
          <p:cNvPr id="4" name="TextBox 3"/>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Performance</a:t>
            </a:r>
          </a:p>
        </p:txBody>
      </p:sp>
    </p:spTree>
    <p:extLst>
      <p:ext uri="{BB962C8B-B14F-4D97-AF65-F5344CB8AC3E}">
        <p14:creationId xmlns:p14="http://schemas.microsoft.com/office/powerpoint/2010/main" val="47996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Defect &amp; Rework Losses</a:t>
            </a:r>
            <a:endParaRPr lang="en-US" dirty="0"/>
          </a:p>
        </p:txBody>
      </p:sp>
      <p:sp>
        <p:nvSpPr>
          <p:cNvPr id="3" name="Content Placeholder 2"/>
          <p:cNvSpPr>
            <a:spLocks noGrp="1"/>
          </p:cNvSpPr>
          <p:nvPr>
            <p:ph idx="1"/>
          </p:nvPr>
        </p:nvSpPr>
        <p:spPr/>
        <p:txBody>
          <a:bodyPr/>
          <a:lstStyle/>
          <a:p>
            <a:r>
              <a:rPr lang="en-US" sz="2400" dirty="0"/>
              <a:t>Caused by off-specification or defective products </a:t>
            </a:r>
          </a:p>
          <a:p>
            <a:pPr lvl="1"/>
            <a:r>
              <a:rPr lang="en-US" sz="2000" dirty="0"/>
              <a:t>Rework</a:t>
            </a:r>
          </a:p>
          <a:p>
            <a:pPr lvl="1"/>
            <a:r>
              <a:rPr lang="en-US" sz="2000" dirty="0"/>
              <a:t>Scrap</a:t>
            </a:r>
          </a:p>
          <a:p>
            <a:r>
              <a:rPr lang="en-US" sz="2400" dirty="0"/>
              <a:t>Losses consist of labor required to rework the products and the cost of the material to be scrapped</a:t>
            </a:r>
          </a:p>
          <a:p>
            <a:r>
              <a:rPr lang="en-US" sz="2400" dirty="0"/>
              <a:t>Measured by the ratio of quality products to total production</a:t>
            </a:r>
          </a:p>
          <a:p>
            <a:r>
              <a:rPr lang="en-US" sz="2400" dirty="0"/>
              <a:t>Sometimes designated as “quality defects in process” in order to distinguish from defective products during start-up and adjustment operations</a:t>
            </a:r>
          </a:p>
        </p:txBody>
      </p:sp>
      <p:sp>
        <p:nvSpPr>
          <p:cNvPr id="4" name="TextBox 3"/>
          <p:cNvSpPr txBox="1"/>
          <p:nvPr/>
        </p:nvSpPr>
        <p:spPr>
          <a:xfrm>
            <a:off x="7330867"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Quality</a:t>
            </a:r>
          </a:p>
        </p:txBody>
      </p:sp>
    </p:spTree>
    <p:extLst>
      <p:ext uri="{BB962C8B-B14F-4D97-AF65-F5344CB8AC3E}">
        <p14:creationId xmlns:p14="http://schemas.microsoft.com/office/powerpoint/2010/main" val="185963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(Yield) Losses</a:t>
            </a:r>
          </a:p>
        </p:txBody>
      </p:sp>
      <p:sp>
        <p:nvSpPr>
          <p:cNvPr id="3" name="Content Placeholder 2"/>
          <p:cNvSpPr>
            <a:spLocks noGrp="1"/>
          </p:cNvSpPr>
          <p:nvPr>
            <p:ph idx="1"/>
          </p:nvPr>
        </p:nvSpPr>
        <p:spPr/>
        <p:txBody>
          <a:bodyPr/>
          <a:lstStyle/>
          <a:p>
            <a:r>
              <a:rPr lang="en-US" dirty="0"/>
              <a:t>Caused by unused or wasted raw materials</a:t>
            </a:r>
          </a:p>
          <a:p>
            <a:r>
              <a:rPr lang="en-US" dirty="0"/>
              <a:t>Exemplified by quantity of rejects, scraps, chips, etc.</a:t>
            </a:r>
          </a:p>
          <a:p>
            <a:r>
              <a:rPr lang="en-US" dirty="0"/>
              <a:t>Yield losses are divided into two groups</a:t>
            </a:r>
          </a:p>
          <a:p>
            <a:pPr lvl="1"/>
            <a:r>
              <a:rPr lang="en-US" b="1" dirty="0"/>
              <a:t>Raw material losses </a:t>
            </a:r>
            <a:r>
              <a:rPr lang="en-US" dirty="0"/>
              <a:t>resulting from product designs, manufacturing methods and equipment restrictions </a:t>
            </a:r>
          </a:p>
          <a:p>
            <a:pPr lvl="1"/>
            <a:r>
              <a:rPr lang="en-US" b="1" dirty="0"/>
              <a:t>Adjustment losses </a:t>
            </a:r>
            <a:r>
              <a:rPr lang="en-US" dirty="0"/>
              <a:t>resulting from quality defects associated with commencement of work, changeover, etc. Includes setup and adjustment losses plus yield losses, in terms of both time and material losses</a:t>
            </a:r>
          </a:p>
        </p:txBody>
      </p:sp>
      <p:sp>
        <p:nvSpPr>
          <p:cNvPr id="5" name="TextBox 4"/>
          <p:cNvSpPr txBox="1"/>
          <p:nvPr/>
        </p:nvSpPr>
        <p:spPr>
          <a:xfrm>
            <a:off x="7330867"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Quality</a:t>
            </a:r>
          </a:p>
        </p:txBody>
      </p:sp>
    </p:spTree>
    <p:extLst>
      <p:ext uri="{BB962C8B-B14F-4D97-AF65-F5344CB8AC3E}">
        <p14:creationId xmlns:p14="http://schemas.microsoft.com/office/powerpoint/2010/main" val="424924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Zero Breakdowns</a:t>
            </a:r>
          </a:p>
        </p:txBody>
      </p:sp>
      <p:sp>
        <p:nvSpPr>
          <p:cNvPr id="3" name="Content Placeholder 2"/>
          <p:cNvSpPr>
            <a:spLocks noGrp="1"/>
          </p:cNvSpPr>
          <p:nvPr>
            <p:ph idx="1"/>
          </p:nvPr>
        </p:nvSpPr>
        <p:spPr>
          <a:xfrm>
            <a:off x="457200" y="1524001"/>
            <a:ext cx="5410200" cy="4953000"/>
          </a:xfrm>
        </p:spPr>
        <p:txBody>
          <a:bodyPr/>
          <a:lstStyle/>
          <a:p>
            <a:r>
              <a:rPr lang="en-US" sz="2400" dirty="0"/>
              <a:t>Restore equipment</a:t>
            </a:r>
          </a:p>
          <a:p>
            <a:r>
              <a:rPr lang="en-US" sz="2400" dirty="0"/>
              <a:t>Maintain basic equipment conditions</a:t>
            </a:r>
          </a:p>
          <a:p>
            <a:r>
              <a:rPr lang="en-US" sz="2400" dirty="0"/>
              <a:t>Adhere to standard operating procedures</a:t>
            </a:r>
          </a:p>
          <a:p>
            <a:r>
              <a:rPr lang="en-US" sz="2400" dirty="0"/>
              <a:t>Improve operator maintenance skills</a:t>
            </a:r>
          </a:p>
          <a:p>
            <a:r>
              <a:rPr lang="en-US" sz="2400" dirty="0"/>
              <a:t>Don’t stop at quick fixes</a:t>
            </a:r>
          </a:p>
          <a:p>
            <a:r>
              <a:rPr lang="en-US" sz="2400" dirty="0"/>
              <a:t>Correct design weaknesses</a:t>
            </a:r>
          </a:p>
          <a:p>
            <a:r>
              <a:rPr lang="en-US" sz="2400" dirty="0"/>
              <a:t>Study breakdowns relentlessly</a:t>
            </a:r>
          </a:p>
        </p:txBody>
      </p:sp>
      <p:pic>
        <p:nvPicPr>
          <p:cNvPr id="4" name="Picture 8" descr="C:\Users\Allan BigMac\AppData\Local\Microsoft\Windows\Temporary Internet Files\Content.IE5\TSDQXSCE\MP900401009[1].jpg"/>
          <p:cNvPicPr>
            <a:picLocks noChangeAspect="1" noChangeArrowheads="1"/>
          </p:cNvPicPr>
          <p:nvPr/>
        </p:nvPicPr>
        <p:blipFill>
          <a:blip r:embed="rId2" cstate="print"/>
          <a:srcRect/>
          <a:stretch>
            <a:fillRect/>
          </a:stretch>
        </p:blipFill>
        <p:spPr bwMode="auto">
          <a:xfrm>
            <a:off x="5867400" y="1637651"/>
            <a:ext cx="3276600" cy="4912501"/>
          </a:xfrm>
          <a:prstGeom prst="rect">
            <a:avLst/>
          </a:prstGeom>
          <a:noFill/>
        </p:spPr>
      </p:pic>
      <p:sp>
        <p:nvSpPr>
          <p:cNvPr id="5" name="TextBox 4"/>
          <p:cNvSpPr txBox="1"/>
          <p:nvPr/>
        </p:nvSpPr>
        <p:spPr>
          <a:xfrm>
            <a:off x="5943600" y="0"/>
            <a:ext cx="3201824" cy="338554"/>
          </a:xfrm>
          <a:prstGeom prst="rect">
            <a:avLst/>
          </a:prstGeom>
          <a:noFill/>
        </p:spPr>
        <p:txBody>
          <a:bodyPr wrap="square" rtlCol="0">
            <a:spAutoFit/>
          </a:bodyPr>
          <a:lstStyle/>
          <a:p>
            <a:pPr algn="r"/>
            <a:r>
              <a:rPr lang="en-US" sz="1600" i="1" dirty="0">
                <a:solidFill>
                  <a:schemeClr val="bg1"/>
                </a:solidFill>
                <a:latin typeface="Arial" pitchFamily="34" charset="0"/>
              </a:rPr>
              <a:t>Equipment Loss Analysis &amp; OEE</a:t>
            </a:r>
          </a:p>
        </p:txBody>
      </p:sp>
    </p:spTree>
    <p:extLst>
      <p:ext uri="{BB962C8B-B14F-4D97-AF65-F5344CB8AC3E}">
        <p14:creationId xmlns:p14="http://schemas.microsoft.com/office/powerpoint/2010/main" val="115860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8" descr="S:\White_Whale\1-01107-DeborahZiegenhorn\sf_art\PNGs\101107_handshake_b.png"/>
          <p:cNvPicPr>
            <a:picLocks noChangeAspect="1" noChangeArrowheads="1"/>
          </p:cNvPicPr>
          <p:nvPr/>
        </p:nvPicPr>
        <p:blipFill>
          <a:blip r:embed="rId2" cstate="print"/>
          <a:srcRect r="6076"/>
          <a:stretch>
            <a:fillRect/>
          </a:stretch>
        </p:blipFill>
        <p:spPr bwMode="auto">
          <a:xfrm>
            <a:off x="5046663" y="228600"/>
            <a:ext cx="4097337" cy="4356100"/>
          </a:xfrm>
          <a:prstGeom prst="rect">
            <a:avLst/>
          </a:prstGeom>
          <a:noFill/>
          <a:ln w="9525">
            <a:noFill/>
            <a:miter lim="800000"/>
            <a:headEnd/>
            <a:tailEnd/>
          </a:ln>
        </p:spPr>
      </p:pic>
      <p:pic>
        <p:nvPicPr>
          <p:cNvPr id="4" name="Picture 3" descr="S:\White_Whale\1-01107-DeborahZiegenhorn\sf_art\PNGs\101107_thank2.png"/>
          <p:cNvPicPr>
            <a:picLocks noChangeAspect="1" noChangeArrowheads="1"/>
          </p:cNvPicPr>
          <p:nvPr/>
        </p:nvPicPr>
        <p:blipFill>
          <a:blip r:embed="rId3" cstate="print"/>
          <a:srcRect/>
          <a:stretch>
            <a:fillRect/>
          </a:stretch>
        </p:blipFill>
        <p:spPr bwMode="auto">
          <a:xfrm>
            <a:off x="533400" y="4038600"/>
            <a:ext cx="6567488" cy="1579563"/>
          </a:xfrm>
          <a:prstGeom prst="rect">
            <a:avLst/>
          </a:prstGeom>
          <a:noFill/>
          <a:ln w="9525">
            <a:noFill/>
            <a:miter lim="800000"/>
            <a:headEnd/>
            <a:tailEnd/>
          </a:ln>
        </p:spPr>
      </p:pic>
      <p:sp>
        <p:nvSpPr>
          <p:cNvPr id="2" name="TextBox 1">
            <a:extLst>
              <a:ext uri="{FF2B5EF4-FFF2-40B4-BE49-F238E27FC236}">
                <a16:creationId xmlns:a16="http://schemas.microsoft.com/office/drawing/2014/main" id="{D4A509F2-3071-4FC8-8F05-4ED780F870A7}"/>
              </a:ext>
            </a:extLst>
          </p:cNvPr>
          <p:cNvSpPr txBox="1"/>
          <p:nvPr/>
        </p:nvSpPr>
        <p:spPr>
          <a:xfrm>
            <a:off x="533400" y="1500639"/>
            <a:ext cx="4681057" cy="2585323"/>
          </a:xfrm>
          <a:prstGeom prst="rect">
            <a:avLst/>
          </a:prstGeom>
          <a:noFill/>
        </p:spPr>
        <p:txBody>
          <a:bodyPr wrap="square" rtlCol="0">
            <a:spAutoFit/>
          </a:bodyPr>
          <a:lstStyle/>
          <a:p>
            <a:pPr marL="109537" indent="0">
              <a:buNone/>
            </a:pPr>
            <a:r>
              <a:rPr lang="en-US" b="1" dirty="0"/>
              <a:t>CONTACT INFORMATION:</a:t>
            </a:r>
          </a:p>
          <a:p>
            <a:pPr marL="109537" indent="0">
              <a:buNone/>
            </a:pPr>
            <a:r>
              <a:rPr lang="en-US" b="1" dirty="0"/>
              <a:t>Eric Ciampoli</a:t>
            </a:r>
          </a:p>
          <a:p>
            <a:pPr marL="109537" indent="0">
              <a:buNone/>
            </a:pPr>
            <a:r>
              <a:rPr lang="en-US" b="1" dirty="0"/>
              <a:t>President</a:t>
            </a:r>
            <a:br>
              <a:rPr lang="en-US" b="1" dirty="0"/>
            </a:br>
            <a:r>
              <a:rPr lang="en-US" b="1" dirty="0"/>
              <a:t>ECIC Consulting Inc.</a:t>
            </a:r>
          </a:p>
          <a:p>
            <a:pPr marL="109537" indent="0">
              <a:buNone/>
            </a:pPr>
            <a:endParaRPr lang="en-US" dirty="0"/>
          </a:p>
          <a:p>
            <a:pPr marL="109537" indent="0">
              <a:buNone/>
            </a:pPr>
            <a:r>
              <a:rPr lang="en-US" b="1" dirty="0"/>
              <a:t>Cell:</a:t>
            </a:r>
            <a:r>
              <a:rPr lang="en-US" b="1" dirty="0">
                <a:hlinkClick r:id="rId4"/>
              </a:rPr>
              <a:t>917-703-6079</a:t>
            </a:r>
            <a:r>
              <a:rPr lang="en-US" b="1" dirty="0"/>
              <a:t> </a:t>
            </a:r>
            <a:br>
              <a:rPr lang="en-US" b="1" dirty="0"/>
            </a:br>
            <a:r>
              <a:rPr lang="en-US" b="1" dirty="0">
                <a:hlinkClick r:id="rId5"/>
              </a:rPr>
              <a:t>eric@ecicconsulting.com</a:t>
            </a:r>
            <a:r>
              <a:rPr lang="en-US" b="1" dirty="0"/>
              <a:t> </a:t>
            </a:r>
            <a:br>
              <a:rPr lang="en-US" b="1" dirty="0"/>
            </a:br>
            <a:r>
              <a:rPr lang="en-US" b="1" dirty="0">
                <a:hlinkClick r:id="rId6"/>
              </a:rPr>
              <a:t>www.ecicconsulting.com</a:t>
            </a:r>
            <a:endParaRPr lang="en-US" dirty="0"/>
          </a:p>
          <a:p>
            <a:endParaRPr lang="en-US" dirty="0"/>
          </a:p>
        </p:txBody>
      </p:sp>
    </p:spTree>
    <p:extLst>
      <p:ext uri="{BB962C8B-B14F-4D97-AF65-F5344CB8AC3E}">
        <p14:creationId xmlns:p14="http://schemas.microsoft.com/office/powerpoint/2010/main" val="98359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Shop Challenges</a:t>
            </a:r>
          </a:p>
        </p:txBody>
      </p:sp>
      <p:sp>
        <p:nvSpPr>
          <p:cNvPr id="3" name="Content Placeholder 2"/>
          <p:cNvSpPr>
            <a:spLocks noGrp="1"/>
          </p:cNvSpPr>
          <p:nvPr>
            <p:ph idx="1"/>
          </p:nvPr>
        </p:nvSpPr>
        <p:spPr>
          <a:xfrm>
            <a:off x="457200" y="1447800"/>
            <a:ext cx="8229600" cy="5029201"/>
          </a:xfrm>
        </p:spPr>
        <p:txBody>
          <a:bodyPr/>
          <a:lstStyle/>
          <a:p>
            <a:pPr lvl="0">
              <a:spcAft>
                <a:spcPts val="1800"/>
              </a:spcAft>
            </a:pPr>
            <a:r>
              <a:rPr lang="en-US" sz="2300" dirty="0"/>
              <a:t>Labor is getting harder to find and more expensive.</a:t>
            </a:r>
          </a:p>
          <a:p>
            <a:pPr lvl="0">
              <a:spcAft>
                <a:spcPts val="1800"/>
              </a:spcAft>
            </a:pPr>
            <a:r>
              <a:rPr lang="en-US" sz="2300" dirty="0"/>
              <a:t>Training good people is time consuming.</a:t>
            </a:r>
          </a:p>
          <a:p>
            <a:pPr lvl="0">
              <a:spcAft>
                <a:spcPts val="1800"/>
              </a:spcAft>
            </a:pPr>
            <a:r>
              <a:rPr lang="en-US" sz="2300" dirty="0"/>
              <a:t>New Equipment is expensive.</a:t>
            </a:r>
          </a:p>
          <a:p>
            <a:pPr lvl="0">
              <a:spcAft>
                <a:spcPts val="1800"/>
              </a:spcAft>
            </a:pPr>
            <a:r>
              <a:rPr lang="en-US" sz="2300" dirty="0"/>
              <a:t>Floor space is precious and short in supply.</a:t>
            </a:r>
          </a:p>
          <a:p>
            <a:pPr lvl="0">
              <a:spcAft>
                <a:spcPts val="1800"/>
              </a:spcAft>
            </a:pPr>
            <a:endParaRPr lang="en-US" sz="2300" dirty="0"/>
          </a:p>
          <a:p>
            <a:pPr marL="109537" lvl="0" indent="0">
              <a:spcAft>
                <a:spcPts val="1800"/>
              </a:spcAft>
              <a:buNone/>
            </a:pPr>
            <a:r>
              <a:rPr lang="en-US" sz="2300" dirty="0"/>
              <a:t>We all need to utilize what we have better vs getting more machines and hiring more people to run it.</a:t>
            </a:r>
          </a:p>
          <a:p>
            <a:pPr lvl="0">
              <a:spcAft>
                <a:spcPts val="1800"/>
              </a:spcAft>
            </a:pPr>
            <a:endParaRPr lang="en-US" sz="2300" dirty="0"/>
          </a:p>
          <a:p>
            <a:endParaRPr lang="en-US" sz="2100" dirty="0"/>
          </a:p>
        </p:txBody>
      </p:sp>
    </p:spTree>
    <p:extLst>
      <p:ext uri="{BB962C8B-B14F-4D97-AF65-F5344CB8AC3E}">
        <p14:creationId xmlns:p14="http://schemas.microsoft.com/office/powerpoint/2010/main" val="4255353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0" y="2401887"/>
            <a:ext cx="3962400" cy="1179513"/>
          </a:xfrm>
        </p:spPr>
        <p:txBody>
          <a:bodyPr>
            <a:normAutofit fontScale="90000"/>
          </a:bodyPr>
          <a:lstStyle/>
          <a:p>
            <a:r>
              <a:rPr lang="en-US" dirty="0"/>
              <a:t>Session 1:</a:t>
            </a:r>
            <a:br>
              <a:rPr lang="en-US" dirty="0"/>
            </a:br>
            <a:br>
              <a:rPr lang="en-US" dirty="0"/>
            </a:br>
            <a:r>
              <a:rPr lang="en-US" dirty="0"/>
              <a:t>Overview of TPM</a:t>
            </a:r>
          </a:p>
        </p:txBody>
      </p:sp>
      <p:pic>
        <p:nvPicPr>
          <p:cNvPr id="3" name="Picture 2">
            <a:extLst>
              <a:ext uri="{FF2B5EF4-FFF2-40B4-BE49-F238E27FC236}">
                <a16:creationId xmlns:a16="http://schemas.microsoft.com/office/drawing/2014/main" id="{6DF168A0-0CD8-44A8-8BBB-FC25EDDEA143}"/>
              </a:ext>
            </a:extLst>
          </p:cNvPr>
          <p:cNvPicPr>
            <a:picLocks noChangeAspect="1"/>
          </p:cNvPicPr>
          <p:nvPr/>
        </p:nvPicPr>
        <p:blipFill>
          <a:blip r:embed="rId2"/>
          <a:stretch>
            <a:fillRect/>
          </a:stretch>
        </p:blipFill>
        <p:spPr>
          <a:xfrm>
            <a:off x="670595" y="2470252"/>
            <a:ext cx="3028950" cy="1462088"/>
          </a:xfrm>
          <a:prstGeom prst="rect">
            <a:avLst/>
          </a:prstGeom>
        </p:spPr>
      </p:pic>
    </p:spTree>
    <p:extLst>
      <p:ext uri="{BB962C8B-B14F-4D97-AF65-F5344CB8AC3E}">
        <p14:creationId xmlns:p14="http://schemas.microsoft.com/office/powerpoint/2010/main" val="20467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TPM?</a:t>
            </a:r>
            <a:endParaRPr lang="en-US" dirty="0"/>
          </a:p>
        </p:txBody>
      </p:sp>
      <p:sp>
        <p:nvSpPr>
          <p:cNvPr id="3" name="Content Placeholder 2"/>
          <p:cNvSpPr>
            <a:spLocks noGrp="1"/>
          </p:cNvSpPr>
          <p:nvPr>
            <p:ph idx="1"/>
          </p:nvPr>
        </p:nvSpPr>
        <p:spPr>
          <a:xfrm>
            <a:off x="838200" y="1371600"/>
            <a:ext cx="7391400" cy="5105401"/>
          </a:xfrm>
        </p:spPr>
        <p:txBody>
          <a:bodyPr/>
          <a:lstStyle/>
          <a:p>
            <a:pPr marL="109537" indent="0" algn="ctr">
              <a:spcAft>
                <a:spcPts val="1800"/>
              </a:spcAft>
              <a:buNone/>
            </a:pPr>
            <a:r>
              <a:rPr lang="en-US" sz="2400" b="1" dirty="0"/>
              <a:t>Total Productive Maintenance (TPM) is a method to achieve maximum equipment effectiveness through employee involvement</a:t>
            </a:r>
          </a:p>
          <a:p>
            <a:pPr marL="109537" indent="0" algn="ctr">
              <a:spcAft>
                <a:spcPts val="1800"/>
              </a:spcAft>
              <a:buNone/>
            </a:pPr>
            <a:endParaRPr lang="en-US" sz="2400" b="1" dirty="0"/>
          </a:p>
          <a:p>
            <a:pPr marL="109537" indent="0" algn="ctr">
              <a:spcAft>
                <a:spcPts val="1800"/>
              </a:spcAft>
              <a:buNone/>
            </a:pPr>
            <a:endParaRPr lang="en-US" sz="2400" b="1" dirty="0"/>
          </a:p>
          <a:p>
            <a:pPr marL="109537" indent="0" algn="ctr">
              <a:spcAft>
                <a:spcPts val="1800"/>
              </a:spcAft>
              <a:buNone/>
            </a:pPr>
            <a:endParaRPr lang="en-US" sz="2400" b="1" dirty="0"/>
          </a:p>
          <a:p>
            <a:pPr marL="109537" indent="0" algn="ctr">
              <a:spcAft>
                <a:spcPts val="1800"/>
              </a:spcAft>
              <a:buNone/>
            </a:pPr>
            <a:endParaRPr lang="en-US" sz="2400" b="1" dirty="0"/>
          </a:p>
          <a:p>
            <a:pPr marL="109537" indent="0" algn="ctr">
              <a:spcAft>
                <a:spcPts val="1800"/>
              </a:spcAft>
              <a:buNone/>
            </a:pPr>
            <a:endParaRPr lang="en-US" sz="2400" b="1" dirty="0"/>
          </a:p>
          <a:p>
            <a:pPr marL="109537" indent="0" algn="ctr">
              <a:spcAft>
                <a:spcPts val="1800"/>
              </a:spcAft>
              <a:buNone/>
            </a:pPr>
            <a:r>
              <a:rPr lang="en-US" sz="2400" b="1" dirty="0"/>
              <a:t>Management + Operators + Maintenance</a:t>
            </a:r>
          </a:p>
        </p:txBody>
      </p:sp>
      <p:pic>
        <p:nvPicPr>
          <p:cNvPr id="7170" name="Picture 2" descr="http://newwebdesign.com/images/website%20maintena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8454" y="2821662"/>
            <a:ext cx="3666146" cy="26860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Overview of TPM</a:t>
            </a:r>
          </a:p>
        </p:txBody>
      </p:sp>
    </p:spTree>
    <p:extLst>
      <p:ext uri="{BB962C8B-B14F-4D97-AF65-F5344CB8AC3E}">
        <p14:creationId xmlns:p14="http://schemas.microsoft.com/office/powerpoint/2010/main" val="162592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p:cNvSpPr/>
          <p:nvPr/>
        </p:nvSpPr>
        <p:spPr>
          <a:xfrm>
            <a:off x="3124200" y="1393244"/>
            <a:ext cx="3799490" cy="4887310"/>
          </a:xfrm>
          <a:custGeom>
            <a:avLst/>
            <a:gdLst>
              <a:gd name="connsiteX0" fmla="*/ 63062 w 3799490"/>
              <a:gd name="connsiteY0" fmla="*/ 1497724 h 4887310"/>
              <a:gd name="connsiteX1" fmla="*/ 141890 w 3799490"/>
              <a:gd name="connsiteY1" fmla="*/ 1481959 h 4887310"/>
              <a:gd name="connsiteX2" fmla="*/ 252248 w 3799490"/>
              <a:gd name="connsiteY2" fmla="*/ 1355834 h 4887310"/>
              <a:gd name="connsiteX3" fmla="*/ 299545 w 3799490"/>
              <a:gd name="connsiteY3" fmla="*/ 1261241 h 4887310"/>
              <a:gd name="connsiteX4" fmla="*/ 315310 w 3799490"/>
              <a:gd name="connsiteY4" fmla="*/ 1198179 h 4887310"/>
              <a:gd name="connsiteX5" fmla="*/ 346841 w 3799490"/>
              <a:gd name="connsiteY5" fmla="*/ 1072055 h 4887310"/>
              <a:gd name="connsiteX6" fmla="*/ 409903 w 3799490"/>
              <a:gd name="connsiteY6" fmla="*/ 993227 h 4887310"/>
              <a:gd name="connsiteX7" fmla="*/ 441434 w 3799490"/>
              <a:gd name="connsiteY7" fmla="*/ 945931 h 4887310"/>
              <a:gd name="connsiteX8" fmla="*/ 488731 w 3799490"/>
              <a:gd name="connsiteY8" fmla="*/ 930165 h 4887310"/>
              <a:gd name="connsiteX9" fmla="*/ 536027 w 3799490"/>
              <a:gd name="connsiteY9" fmla="*/ 898634 h 4887310"/>
              <a:gd name="connsiteX10" fmla="*/ 662152 w 3799490"/>
              <a:gd name="connsiteY10" fmla="*/ 867103 h 4887310"/>
              <a:gd name="connsiteX11" fmla="*/ 756745 w 3799490"/>
              <a:gd name="connsiteY11" fmla="*/ 835572 h 4887310"/>
              <a:gd name="connsiteX12" fmla="*/ 804041 w 3799490"/>
              <a:gd name="connsiteY12" fmla="*/ 819807 h 4887310"/>
              <a:gd name="connsiteX13" fmla="*/ 914400 w 3799490"/>
              <a:gd name="connsiteY13" fmla="*/ 756745 h 4887310"/>
              <a:gd name="connsiteX14" fmla="*/ 1024759 w 3799490"/>
              <a:gd name="connsiteY14" fmla="*/ 725214 h 4887310"/>
              <a:gd name="connsiteX15" fmla="*/ 1072055 w 3799490"/>
              <a:gd name="connsiteY15" fmla="*/ 693683 h 4887310"/>
              <a:gd name="connsiteX16" fmla="*/ 1182414 w 3799490"/>
              <a:gd name="connsiteY16" fmla="*/ 630621 h 4887310"/>
              <a:gd name="connsiteX17" fmla="*/ 1308538 w 3799490"/>
              <a:gd name="connsiteY17" fmla="*/ 488731 h 4887310"/>
              <a:gd name="connsiteX18" fmla="*/ 1387365 w 3799490"/>
              <a:gd name="connsiteY18" fmla="*/ 394138 h 4887310"/>
              <a:gd name="connsiteX19" fmla="*/ 1434662 w 3799490"/>
              <a:gd name="connsiteY19" fmla="*/ 299545 h 4887310"/>
              <a:gd name="connsiteX20" fmla="*/ 1481959 w 3799490"/>
              <a:gd name="connsiteY20" fmla="*/ 204952 h 4887310"/>
              <a:gd name="connsiteX21" fmla="*/ 1529255 w 3799490"/>
              <a:gd name="connsiteY21" fmla="*/ 173421 h 4887310"/>
              <a:gd name="connsiteX22" fmla="*/ 1671145 w 3799490"/>
              <a:gd name="connsiteY22" fmla="*/ 189186 h 4887310"/>
              <a:gd name="connsiteX23" fmla="*/ 1686910 w 3799490"/>
              <a:gd name="connsiteY23" fmla="*/ 236483 h 4887310"/>
              <a:gd name="connsiteX24" fmla="*/ 1702676 w 3799490"/>
              <a:gd name="connsiteY24" fmla="*/ 362607 h 4887310"/>
              <a:gd name="connsiteX25" fmla="*/ 1781503 w 3799490"/>
              <a:gd name="connsiteY25" fmla="*/ 346841 h 4887310"/>
              <a:gd name="connsiteX26" fmla="*/ 1923393 w 3799490"/>
              <a:gd name="connsiteY26" fmla="*/ 236483 h 4887310"/>
              <a:gd name="connsiteX27" fmla="*/ 2002221 w 3799490"/>
              <a:gd name="connsiteY27" fmla="*/ 157655 h 4887310"/>
              <a:gd name="connsiteX28" fmla="*/ 2049517 w 3799490"/>
              <a:gd name="connsiteY28" fmla="*/ 78827 h 4887310"/>
              <a:gd name="connsiteX29" fmla="*/ 2112579 w 3799490"/>
              <a:gd name="connsiteY29" fmla="*/ 0 h 4887310"/>
              <a:gd name="connsiteX30" fmla="*/ 2270234 w 3799490"/>
              <a:gd name="connsiteY30" fmla="*/ 15765 h 4887310"/>
              <a:gd name="connsiteX31" fmla="*/ 2364827 w 3799490"/>
              <a:gd name="connsiteY31" fmla="*/ 110359 h 4887310"/>
              <a:gd name="connsiteX32" fmla="*/ 2396359 w 3799490"/>
              <a:gd name="connsiteY32" fmla="*/ 141890 h 4887310"/>
              <a:gd name="connsiteX33" fmla="*/ 2443655 w 3799490"/>
              <a:gd name="connsiteY33" fmla="*/ 157655 h 4887310"/>
              <a:gd name="connsiteX34" fmla="*/ 2538248 w 3799490"/>
              <a:gd name="connsiteY34" fmla="*/ 220717 h 4887310"/>
              <a:gd name="connsiteX35" fmla="*/ 2632841 w 3799490"/>
              <a:gd name="connsiteY35" fmla="*/ 236483 h 4887310"/>
              <a:gd name="connsiteX36" fmla="*/ 2743200 w 3799490"/>
              <a:gd name="connsiteY36" fmla="*/ 268014 h 4887310"/>
              <a:gd name="connsiteX37" fmla="*/ 2806262 w 3799490"/>
              <a:gd name="connsiteY37" fmla="*/ 331076 h 4887310"/>
              <a:gd name="connsiteX38" fmla="*/ 2932386 w 3799490"/>
              <a:gd name="connsiteY38" fmla="*/ 394138 h 4887310"/>
              <a:gd name="connsiteX39" fmla="*/ 2948152 w 3799490"/>
              <a:gd name="connsiteY39" fmla="*/ 441434 h 4887310"/>
              <a:gd name="connsiteX40" fmla="*/ 3026979 w 3799490"/>
              <a:gd name="connsiteY40" fmla="*/ 536027 h 4887310"/>
              <a:gd name="connsiteX41" fmla="*/ 3042745 w 3799490"/>
              <a:gd name="connsiteY41" fmla="*/ 583324 h 4887310"/>
              <a:gd name="connsiteX42" fmla="*/ 3121572 w 3799490"/>
              <a:gd name="connsiteY42" fmla="*/ 740979 h 4887310"/>
              <a:gd name="connsiteX43" fmla="*/ 3168869 w 3799490"/>
              <a:gd name="connsiteY43" fmla="*/ 772510 h 4887310"/>
              <a:gd name="connsiteX44" fmla="*/ 3247696 w 3799490"/>
              <a:gd name="connsiteY44" fmla="*/ 867103 h 4887310"/>
              <a:gd name="connsiteX45" fmla="*/ 3279227 w 3799490"/>
              <a:gd name="connsiteY45" fmla="*/ 961696 h 4887310"/>
              <a:gd name="connsiteX46" fmla="*/ 3294993 w 3799490"/>
              <a:gd name="connsiteY46" fmla="*/ 1008993 h 4887310"/>
              <a:gd name="connsiteX47" fmla="*/ 3358055 w 3799490"/>
              <a:gd name="connsiteY47" fmla="*/ 1103586 h 4887310"/>
              <a:gd name="connsiteX48" fmla="*/ 3373821 w 3799490"/>
              <a:gd name="connsiteY48" fmla="*/ 1150883 h 4887310"/>
              <a:gd name="connsiteX49" fmla="*/ 3468414 w 3799490"/>
              <a:gd name="connsiteY49" fmla="*/ 1245476 h 4887310"/>
              <a:gd name="connsiteX50" fmla="*/ 3499945 w 3799490"/>
              <a:gd name="connsiteY50" fmla="*/ 1355834 h 4887310"/>
              <a:gd name="connsiteX51" fmla="*/ 3531476 w 3799490"/>
              <a:gd name="connsiteY51" fmla="*/ 1513490 h 4887310"/>
              <a:gd name="connsiteX52" fmla="*/ 3563007 w 3799490"/>
              <a:gd name="connsiteY52" fmla="*/ 1560786 h 4887310"/>
              <a:gd name="connsiteX53" fmla="*/ 3594538 w 3799490"/>
              <a:gd name="connsiteY53" fmla="*/ 1623848 h 4887310"/>
              <a:gd name="connsiteX54" fmla="*/ 3641834 w 3799490"/>
              <a:gd name="connsiteY54" fmla="*/ 1765738 h 4887310"/>
              <a:gd name="connsiteX55" fmla="*/ 3657600 w 3799490"/>
              <a:gd name="connsiteY55" fmla="*/ 1813034 h 4887310"/>
              <a:gd name="connsiteX56" fmla="*/ 3720662 w 3799490"/>
              <a:gd name="connsiteY56" fmla="*/ 1923393 h 4887310"/>
              <a:gd name="connsiteX57" fmla="*/ 3736427 w 3799490"/>
              <a:gd name="connsiteY57" fmla="*/ 1970690 h 4887310"/>
              <a:gd name="connsiteX58" fmla="*/ 3767959 w 3799490"/>
              <a:gd name="connsiteY58" fmla="*/ 2238703 h 4887310"/>
              <a:gd name="connsiteX59" fmla="*/ 3783724 w 3799490"/>
              <a:gd name="connsiteY59" fmla="*/ 2286000 h 4887310"/>
              <a:gd name="connsiteX60" fmla="*/ 3799490 w 3799490"/>
              <a:gd name="connsiteY60" fmla="*/ 2364827 h 4887310"/>
              <a:gd name="connsiteX61" fmla="*/ 3783724 w 3799490"/>
              <a:gd name="connsiteY61" fmla="*/ 2900855 h 4887310"/>
              <a:gd name="connsiteX62" fmla="*/ 3752193 w 3799490"/>
              <a:gd name="connsiteY62" fmla="*/ 3090041 h 4887310"/>
              <a:gd name="connsiteX63" fmla="*/ 3689131 w 3799490"/>
              <a:gd name="connsiteY63" fmla="*/ 3421117 h 4887310"/>
              <a:gd name="connsiteX64" fmla="*/ 3626069 w 3799490"/>
              <a:gd name="connsiteY64" fmla="*/ 3452648 h 4887310"/>
              <a:gd name="connsiteX65" fmla="*/ 3326524 w 3799490"/>
              <a:gd name="connsiteY65" fmla="*/ 3436883 h 4887310"/>
              <a:gd name="connsiteX66" fmla="*/ 3294993 w 3799490"/>
              <a:gd name="connsiteY66" fmla="*/ 3389586 h 4887310"/>
              <a:gd name="connsiteX67" fmla="*/ 3247696 w 3799490"/>
              <a:gd name="connsiteY67" fmla="*/ 3358055 h 4887310"/>
              <a:gd name="connsiteX68" fmla="*/ 3168869 w 3799490"/>
              <a:gd name="connsiteY68" fmla="*/ 3373821 h 4887310"/>
              <a:gd name="connsiteX69" fmla="*/ 3137338 w 3799490"/>
              <a:gd name="connsiteY69" fmla="*/ 3421117 h 4887310"/>
              <a:gd name="connsiteX70" fmla="*/ 3105807 w 3799490"/>
              <a:gd name="connsiteY70" fmla="*/ 3641834 h 4887310"/>
              <a:gd name="connsiteX71" fmla="*/ 3074276 w 3799490"/>
              <a:gd name="connsiteY71" fmla="*/ 3689131 h 4887310"/>
              <a:gd name="connsiteX72" fmla="*/ 3026979 w 3799490"/>
              <a:gd name="connsiteY72" fmla="*/ 3799490 h 4887310"/>
              <a:gd name="connsiteX73" fmla="*/ 2995448 w 3799490"/>
              <a:gd name="connsiteY73" fmla="*/ 3846786 h 4887310"/>
              <a:gd name="connsiteX74" fmla="*/ 2963917 w 3799490"/>
              <a:gd name="connsiteY74" fmla="*/ 4272455 h 4887310"/>
              <a:gd name="connsiteX75" fmla="*/ 2885090 w 3799490"/>
              <a:gd name="connsiteY75" fmla="*/ 4398579 h 4887310"/>
              <a:gd name="connsiteX76" fmla="*/ 2869324 w 3799490"/>
              <a:gd name="connsiteY76" fmla="*/ 4445876 h 4887310"/>
              <a:gd name="connsiteX77" fmla="*/ 2853559 w 3799490"/>
              <a:gd name="connsiteY77" fmla="*/ 4508938 h 4887310"/>
              <a:gd name="connsiteX78" fmla="*/ 2822027 w 3799490"/>
              <a:gd name="connsiteY78" fmla="*/ 4540469 h 4887310"/>
              <a:gd name="connsiteX79" fmla="*/ 2790496 w 3799490"/>
              <a:gd name="connsiteY79" fmla="*/ 4587765 h 4887310"/>
              <a:gd name="connsiteX80" fmla="*/ 2648607 w 3799490"/>
              <a:gd name="connsiteY80" fmla="*/ 4666593 h 4887310"/>
              <a:gd name="connsiteX81" fmla="*/ 2601310 w 3799490"/>
              <a:gd name="connsiteY81" fmla="*/ 4698124 h 4887310"/>
              <a:gd name="connsiteX82" fmla="*/ 2459421 w 3799490"/>
              <a:gd name="connsiteY82" fmla="*/ 4729655 h 4887310"/>
              <a:gd name="connsiteX83" fmla="*/ 2412124 w 3799490"/>
              <a:gd name="connsiteY83" fmla="*/ 4761186 h 4887310"/>
              <a:gd name="connsiteX84" fmla="*/ 2349062 w 3799490"/>
              <a:gd name="connsiteY84" fmla="*/ 4887310 h 4887310"/>
              <a:gd name="connsiteX85" fmla="*/ 2270234 w 3799490"/>
              <a:gd name="connsiteY85" fmla="*/ 4871545 h 4887310"/>
              <a:gd name="connsiteX86" fmla="*/ 2191407 w 3799490"/>
              <a:gd name="connsiteY86" fmla="*/ 4792717 h 4887310"/>
              <a:gd name="connsiteX87" fmla="*/ 1639614 w 3799490"/>
              <a:gd name="connsiteY87" fmla="*/ 4776952 h 4887310"/>
              <a:gd name="connsiteX88" fmla="*/ 1418896 w 3799490"/>
              <a:gd name="connsiteY88" fmla="*/ 4729655 h 4887310"/>
              <a:gd name="connsiteX89" fmla="*/ 1387365 w 3799490"/>
              <a:gd name="connsiteY89" fmla="*/ 4682359 h 4887310"/>
              <a:gd name="connsiteX90" fmla="*/ 1340069 w 3799490"/>
              <a:gd name="connsiteY90" fmla="*/ 4587765 h 4887310"/>
              <a:gd name="connsiteX91" fmla="*/ 1292772 w 3799490"/>
              <a:gd name="connsiteY91" fmla="*/ 4572000 h 4887310"/>
              <a:gd name="connsiteX92" fmla="*/ 1261241 w 3799490"/>
              <a:gd name="connsiteY92" fmla="*/ 4524703 h 4887310"/>
              <a:gd name="connsiteX93" fmla="*/ 1213945 w 3799490"/>
              <a:gd name="connsiteY93" fmla="*/ 4493172 h 4887310"/>
              <a:gd name="connsiteX94" fmla="*/ 1198179 w 3799490"/>
              <a:gd name="connsiteY94" fmla="*/ 4445876 h 4887310"/>
              <a:gd name="connsiteX95" fmla="*/ 1166648 w 3799490"/>
              <a:gd name="connsiteY95" fmla="*/ 4398579 h 4887310"/>
              <a:gd name="connsiteX96" fmla="*/ 1135117 w 3799490"/>
              <a:gd name="connsiteY96" fmla="*/ 4335517 h 4887310"/>
              <a:gd name="connsiteX97" fmla="*/ 1119352 w 3799490"/>
              <a:gd name="connsiteY97" fmla="*/ 4099034 h 4887310"/>
              <a:gd name="connsiteX98" fmla="*/ 1087821 w 3799490"/>
              <a:gd name="connsiteY98" fmla="*/ 4004441 h 4887310"/>
              <a:gd name="connsiteX99" fmla="*/ 1040524 w 3799490"/>
              <a:gd name="connsiteY99" fmla="*/ 3909848 h 4887310"/>
              <a:gd name="connsiteX100" fmla="*/ 993227 w 3799490"/>
              <a:gd name="connsiteY100" fmla="*/ 3815255 h 4887310"/>
              <a:gd name="connsiteX101" fmla="*/ 977462 w 3799490"/>
              <a:gd name="connsiteY101" fmla="*/ 3767959 h 4887310"/>
              <a:gd name="connsiteX102" fmla="*/ 898634 w 3799490"/>
              <a:gd name="connsiteY102" fmla="*/ 3689131 h 4887310"/>
              <a:gd name="connsiteX103" fmla="*/ 851338 w 3799490"/>
              <a:gd name="connsiteY103" fmla="*/ 3641834 h 4887310"/>
              <a:gd name="connsiteX104" fmla="*/ 788276 w 3799490"/>
              <a:gd name="connsiteY104" fmla="*/ 3547241 h 4887310"/>
              <a:gd name="connsiteX105" fmla="*/ 693683 w 3799490"/>
              <a:gd name="connsiteY105" fmla="*/ 3452648 h 4887310"/>
              <a:gd name="connsiteX106" fmla="*/ 646386 w 3799490"/>
              <a:gd name="connsiteY106" fmla="*/ 3405352 h 4887310"/>
              <a:gd name="connsiteX107" fmla="*/ 630621 w 3799490"/>
              <a:gd name="connsiteY107" fmla="*/ 3326524 h 4887310"/>
              <a:gd name="connsiteX108" fmla="*/ 599090 w 3799490"/>
              <a:gd name="connsiteY108" fmla="*/ 3231931 h 4887310"/>
              <a:gd name="connsiteX109" fmla="*/ 583324 w 3799490"/>
              <a:gd name="connsiteY109" fmla="*/ 3153103 h 4887310"/>
              <a:gd name="connsiteX110" fmla="*/ 457200 w 3799490"/>
              <a:gd name="connsiteY110" fmla="*/ 3137338 h 4887310"/>
              <a:gd name="connsiteX111" fmla="*/ 378372 w 3799490"/>
              <a:gd name="connsiteY111" fmla="*/ 3121572 h 4887310"/>
              <a:gd name="connsiteX112" fmla="*/ 283779 w 3799490"/>
              <a:gd name="connsiteY112" fmla="*/ 3090041 h 4887310"/>
              <a:gd name="connsiteX113" fmla="*/ 268014 w 3799490"/>
              <a:gd name="connsiteY113" fmla="*/ 3042745 h 4887310"/>
              <a:gd name="connsiteX114" fmla="*/ 236483 w 3799490"/>
              <a:gd name="connsiteY114" fmla="*/ 2995448 h 4887310"/>
              <a:gd name="connsiteX115" fmla="*/ 220717 w 3799490"/>
              <a:gd name="connsiteY115" fmla="*/ 2916621 h 4887310"/>
              <a:gd name="connsiteX116" fmla="*/ 236483 w 3799490"/>
              <a:gd name="connsiteY116" fmla="*/ 2585545 h 4887310"/>
              <a:gd name="connsiteX117" fmla="*/ 252248 w 3799490"/>
              <a:gd name="connsiteY117" fmla="*/ 2538248 h 4887310"/>
              <a:gd name="connsiteX118" fmla="*/ 283779 w 3799490"/>
              <a:gd name="connsiteY118" fmla="*/ 2412124 h 4887310"/>
              <a:gd name="connsiteX119" fmla="*/ 268014 w 3799490"/>
              <a:gd name="connsiteY119" fmla="*/ 2049517 h 4887310"/>
              <a:gd name="connsiteX120" fmla="*/ 236483 w 3799490"/>
              <a:gd name="connsiteY120" fmla="*/ 2002221 h 4887310"/>
              <a:gd name="connsiteX121" fmla="*/ 141890 w 3799490"/>
              <a:gd name="connsiteY121" fmla="*/ 1907627 h 4887310"/>
              <a:gd name="connsiteX122" fmla="*/ 94593 w 3799490"/>
              <a:gd name="connsiteY122" fmla="*/ 1860331 h 4887310"/>
              <a:gd name="connsiteX123" fmla="*/ 47296 w 3799490"/>
              <a:gd name="connsiteY123" fmla="*/ 1813034 h 4887310"/>
              <a:gd name="connsiteX124" fmla="*/ 15765 w 3799490"/>
              <a:gd name="connsiteY124" fmla="*/ 1718441 h 4887310"/>
              <a:gd name="connsiteX125" fmla="*/ 0 w 3799490"/>
              <a:gd name="connsiteY125" fmla="*/ 1671145 h 4887310"/>
              <a:gd name="connsiteX126" fmla="*/ 15765 w 3799490"/>
              <a:gd name="connsiteY126" fmla="*/ 1576552 h 4887310"/>
              <a:gd name="connsiteX127" fmla="*/ 47296 w 3799490"/>
              <a:gd name="connsiteY127" fmla="*/ 1529255 h 4887310"/>
              <a:gd name="connsiteX128" fmla="*/ 63062 w 3799490"/>
              <a:gd name="connsiteY128" fmla="*/ 1497724 h 488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799490" h="4887310">
                <a:moveTo>
                  <a:pt x="63062" y="1497724"/>
                </a:moveTo>
                <a:cubicBezTo>
                  <a:pt x="78828" y="1489841"/>
                  <a:pt x="118912" y="1495746"/>
                  <a:pt x="141890" y="1481959"/>
                </a:cubicBezTo>
                <a:cubicBezTo>
                  <a:pt x="171244" y="1464346"/>
                  <a:pt x="232163" y="1396004"/>
                  <a:pt x="252248" y="1355834"/>
                </a:cubicBezTo>
                <a:cubicBezTo>
                  <a:pt x="317521" y="1225290"/>
                  <a:pt x="209181" y="1396789"/>
                  <a:pt x="299545" y="1261241"/>
                </a:cubicBezTo>
                <a:cubicBezTo>
                  <a:pt x="304800" y="1240220"/>
                  <a:pt x="310610" y="1219331"/>
                  <a:pt x="315310" y="1198179"/>
                </a:cubicBezTo>
                <a:cubicBezTo>
                  <a:pt x="322504" y="1165806"/>
                  <a:pt x="329940" y="1105857"/>
                  <a:pt x="346841" y="1072055"/>
                </a:cubicBezTo>
                <a:cubicBezTo>
                  <a:pt x="379187" y="1007363"/>
                  <a:pt x="370803" y="1042102"/>
                  <a:pt x="409903" y="993227"/>
                </a:cubicBezTo>
                <a:cubicBezTo>
                  <a:pt x="421739" y="978431"/>
                  <a:pt x="426638" y="957767"/>
                  <a:pt x="441434" y="945931"/>
                </a:cubicBezTo>
                <a:cubicBezTo>
                  <a:pt x="454411" y="935550"/>
                  <a:pt x="473867" y="937597"/>
                  <a:pt x="488731" y="930165"/>
                </a:cubicBezTo>
                <a:cubicBezTo>
                  <a:pt x="505678" y="921691"/>
                  <a:pt x="518220" y="905109"/>
                  <a:pt x="536027" y="898634"/>
                </a:cubicBezTo>
                <a:cubicBezTo>
                  <a:pt x="576753" y="883824"/>
                  <a:pt x="621040" y="880807"/>
                  <a:pt x="662152" y="867103"/>
                </a:cubicBezTo>
                <a:lnTo>
                  <a:pt x="756745" y="835572"/>
                </a:lnTo>
                <a:lnTo>
                  <a:pt x="804041" y="819807"/>
                </a:lnTo>
                <a:cubicBezTo>
                  <a:pt x="851542" y="788140"/>
                  <a:pt x="858393" y="780749"/>
                  <a:pt x="914400" y="756745"/>
                </a:cubicBezTo>
                <a:cubicBezTo>
                  <a:pt x="946071" y="743172"/>
                  <a:pt x="992749" y="733216"/>
                  <a:pt x="1024759" y="725214"/>
                </a:cubicBezTo>
                <a:cubicBezTo>
                  <a:pt x="1040524" y="714704"/>
                  <a:pt x="1055604" y="703084"/>
                  <a:pt x="1072055" y="693683"/>
                </a:cubicBezTo>
                <a:cubicBezTo>
                  <a:pt x="1112021" y="670845"/>
                  <a:pt x="1147846" y="661348"/>
                  <a:pt x="1182414" y="630621"/>
                </a:cubicBezTo>
                <a:cubicBezTo>
                  <a:pt x="1379512" y="455422"/>
                  <a:pt x="1214409" y="601687"/>
                  <a:pt x="1308538" y="488731"/>
                </a:cubicBezTo>
                <a:cubicBezTo>
                  <a:pt x="1352119" y="436433"/>
                  <a:pt x="1358009" y="452849"/>
                  <a:pt x="1387365" y="394138"/>
                </a:cubicBezTo>
                <a:cubicBezTo>
                  <a:pt x="1452637" y="263595"/>
                  <a:pt x="1344300" y="435087"/>
                  <a:pt x="1434662" y="299545"/>
                </a:cubicBezTo>
                <a:cubicBezTo>
                  <a:pt x="1447485" y="261075"/>
                  <a:pt x="1451394" y="235516"/>
                  <a:pt x="1481959" y="204952"/>
                </a:cubicBezTo>
                <a:cubicBezTo>
                  <a:pt x="1495357" y="191554"/>
                  <a:pt x="1513490" y="183931"/>
                  <a:pt x="1529255" y="173421"/>
                </a:cubicBezTo>
                <a:cubicBezTo>
                  <a:pt x="1576552" y="178676"/>
                  <a:pt x="1626961" y="171512"/>
                  <a:pt x="1671145" y="189186"/>
                </a:cubicBezTo>
                <a:cubicBezTo>
                  <a:pt x="1686575" y="195358"/>
                  <a:pt x="1683937" y="220133"/>
                  <a:pt x="1686910" y="236483"/>
                </a:cubicBezTo>
                <a:cubicBezTo>
                  <a:pt x="1694489" y="278168"/>
                  <a:pt x="1697421" y="320566"/>
                  <a:pt x="1702676" y="362607"/>
                </a:cubicBezTo>
                <a:cubicBezTo>
                  <a:pt x="1728952" y="357352"/>
                  <a:pt x="1757109" y="357929"/>
                  <a:pt x="1781503" y="346841"/>
                </a:cubicBezTo>
                <a:cubicBezTo>
                  <a:pt x="1828662" y="325405"/>
                  <a:pt x="1888122" y="278808"/>
                  <a:pt x="1923393" y="236483"/>
                </a:cubicBezTo>
                <a:cubicBezTo>
                  <a:pt x="1989084" y="157654"/>
                  <a:pt x="1915508" y="215463"/>
                  <a:pt x="2002221" y="157655"/>
                </a:cubicBezTo>
                <a:cubicBezTo>
                  <a:pt x="2046878" y="23681"/>
                  <a:pt x="1984597" y="187026"/>
                  <a:pt x="2049517" y="78827"/>
                </a:cubicBezTo>
                <a:cubicBezTo>
                  <a:pt x="2100283" y="-5783"/>
                  <a:pt x="2018381" y="62799"/>
                  <a:pt x="2112579" y="0"/>
                </a:cubicBezTo>
                <a:cubicBezTo>
                  <a:pt x="2165131" y="5255"/>
                  <a:pt x="2221848" y="-5404"/>
                  <a:pt x="2270234" y="15765"/>
                </a:cubicBezTo>
                <a:cubicBezTo>
                  <a:pt x="2311087" y="33638"/>
                  <a:pt x="2333296" y="78828"/>
                  <a:pt x="2364827" y="110359"/>
                </a:cubicBezTo>
                <a:cubicBezTo>
                  <a:pt x="2375338" y="120870"/>
                  <a:pt x="2382258" y="137190"/>
                  <a:pt x="2396359" y="141890"/>
                </a:cubicBezTo>
                <a:lnTo>
                  <a:pt x="2443655" y="157655"/>
                </a:lnTo>
                <a:cubicBezTo>
                  <a:pt x="2475186" y="178676"/>
                  <a:pt x="2500868" y="214487"/>
                  <a:pt x="2538248" y="220717"/>
                </a:cubicBezTo>
                <a:cubicBezTo>
                  <a:pt x="2569779" y="225972"/>
                  <a:pt x="2601496" y="230214"/>
                  <a:pt x="2632841" y="236483"/>
                </a:cubicBezTo>
                <a:cubicBezTo>
                  <a:pt x="2682337" y="246382"/>
                  <a:pt x="2698117" y="252986"/>
                  <a:pt x="2743200" y="268014"/>
                </a:cubicBezTo>
                <a:cubicBezTo>
                  <a:pt x="2773228" y="358100"/>
                  <a:pt x="2734191" y="283030"/>
                  <a:pt x="2806262" y="331076"/>
                </a:cubicBezTo>
                <a:cubicBezTo>
                  <a:pt x="2919824" y="406783"/>
                  <a:pt x="2774828" y="362625"/>
                  <a:pt x="2932386" y="394138"/>
                </a:cubicBezTo>
                <a:cubicBezTo>
                  <a:pt x="2937641" y="409903"/>
                  <a:pt x="2938934" y="427607"/>
                  <a:pt x="2948152" y="441434"/>
                </a:cubicBezTo>
                <a:cubicBezTo>
                  <a:pt x="3017882" y="546030"/>
                  <a:pt x="2975401" y="432872"/>
                  <a:pt x="3026979" y="536027"/>
                </a:cubicBezTo>
                <a:cubicBezTo>
                  <a:pt x="3034411" y="550891"/>
                  <a:pt x="3038180" y="567345"/>
                  <a:pt x="3042745" y="583324"/>
                </a:cubicBezTo>
                <a:cubicBezTo>
                  <a:pt x="3059479" y="641895"/>
                  <a:pt x="3060870" y="700511"/>
                  <a:pt x="3121572" y="740979"/>
                </a:cubicBezTo>
                <a:cubicBezTo>
                  <a:pt x="3137338" y="751489"/>
                  <a:pt x="3154313" y="760380"/>
                  <a:pt x="3168869" y="772510"/>
                </a:cubicBezTo>
                <a:cubicBezTo>
                  <a:pt x="3195074" y="794348"/>
                  <a:pt x="3233107" y="834278"/>
                  <a:pt x="3247696" y="867103"/>
                </a:cubicBezTo>
                <a:cubicBezTo>
                  <a:pt x="3261195" y="897475"/>
                  <a:pt x="3268717" y="930165"/>
                  <a:pt x="3279227" y="961696"/>
                </a:cubicBezTo>
                <a:cubicBezTo>
                  <a:pt x="3284482" y="977462"/>
                  <a:pt x="3285775" y="995166"/>
                  <a:pt x="3294993" y="1008993"/>
                </a:cubicBezTo>
                <a:cubicBezTo>
                  <a:pt x="3316014" y="1040524"/>
                  <a:pt x="3346071" y="1067635"/>
                  <a:pt x="3358055" y="1103586"/>
                </a:cubicBezTo>
                <a:cubicBezTo>
                  <a:pt x="3363310" y="1119352"/>
                  <a:pt x="3363618" y="1137765"/>
                  <a:pt x="3373821" y="1150883"/>
                </a:cubicBezTo>
                <a:cubicBezTo>
                  <a:pt x="3401198" y="1186081"/>
                  <a:pt x="3468414" y="1245476"/>
                  <a:pt x="3468414" y="1245476"/>
                </a:cubicBezTo>
                <a:cubicBezTo>
                  <a:pt x="3483438" y="1290549"/>
                  <a:pt x="3490048" y="1306350"/>
                  <a:pt x="3499945" y="1355834"/>
                </a:cubicBezTo>
                <a:cubicBezTo>
                  <a:pt x="3504836" y="1380291"/>
                  <a:pt x="3517742" y="1481445"/>
                  <a:pt x="3531476" y="1513490"/>
                </a:cubicBezTo>
                <a:cubicBezTo>
                  <a:pt x="3538940" y="1530906"/>
                  <a:pt x="3553606" y="1544335"/>
                  <a:pt x="3563007" y="1560786"/>
                </a:cubicBezTo>
                <a:cubicBezTo>
                  <a:pt x="3574667" y="1581191"/>
                  <a:pt x="3585810" y="1602027"/>
                  <a:pt x="3594538" y="1623848"/>
                </a:cubicBezTo>
                <a:cubicBezTo>
                  <a:pt x="3594551" y="1623881"/>
                  <a:pt x="3633946" y="1742073"/>
                  <a:pt x="3641834" y="1765738"/>
                </a:cubicBezTo>
                <a:cubicBezTo>
                  <a:pt x="3647089" y="1781503"/>
                  <a:pt x="3650168" y="1798170"/>
                  <a:pt x="3657600" y="1813034"/>
                </a:cubicBezTo>
                <a:cubicBezTo>
                  <a:pt x="3697605" y="1893044"/>
                  <a:pt x="3676095" y="1856541"/>
                  <a:pt x="3720662" y="1923393"/>
                </a:cubicBezTo>
                <a:cubicBezTo>
                  <a:pt x="3725917" y="1939159"/>
                  <a:pt x="3733454" y="1954340"/>
                  <a:pt x="3736427" y="1970690"/>
                </a:cubicBezTo>
                <a:cubicBezTo>
                  <a:pt x="3758969" y="2094673"/>
                  <a:pt x="3746533" y="2110146"/>
                  <a:pt x="3767959" y="2238703"/>
                </a:cubicBezTo>
                <a:cubicBezTo>
                  <a:pt x="3770691" y="2255095"/>
                  <a:pt x="3779693" y="2269878"/>
                  <a:pt x="3783724" y="2286000"/>
                </a:cubicBezTo>
                <a:cubicBezTo>
                  <a:pt x="3790223" y="2311996"/>
                  <a:pt x="3794235" y="2338551"/>
                  <a:pt x="3799490" y="2364827"/>
                </a:cubicBezTo>
                <a:cubicBezTo>
                  <a:pt x="3794235" y="2543503"/>
                  <a:pt x="3792029" y="2722295"/>
                  <a:pt x="3783724" y="2900855"/>
                </a:cubicBezTo>
                <a:cubicBezTo>
                  <a:pt x="3778015" y="3023588"/>
                  <a:pt x="3778855" y="3010057"/>
                  <a:pt x="3752193" y="3090041"/>
                </a:cubicBezTo>
                <a:cubicBezTo>
                  <a:pt x="3731063" y="3512631"/>
                  <a:pt x="3836978" y="3357754"/>
                  <a:pt x="3689131" y="3421117"/>
                </a:cubicBezTo>
                <a:cubicBezTo>
                  <a:pt x="3667529" y="3430375"/>
                  <a:pt x="3647090" y="3442138"/>
                  <a:pt x="3626069" y="3452648"/>
                </a:cubicBezTo>
                <a:cubicBezTo>
                  <a:pt x="3526221" y="3447393"/>
                  <a:pt x="3424745" y="3455592"/>
                  <a:pt x="3326524" y="3436883"/>
                </a:cubicBezTo>
                <a:cubicBezTo>
                  <a:pt x="3307911" y="3433338"/>
                  <a:pt x="3308391" y="3402984"/>
                  <a:pt x="3294993" y="3389586"/>
                </a:cubicBezTo>
                <a:cubicBezTo>
                  <a:pt x="3281595" y="3376188"/>
                  <a:pt x="3263462" y="3368565"/>
                  <a:pt x="3247696" y="3358055"/>
                </a:cubicBezTo>
                <a:cubicBezTo>
                  <a:pt x="3221420" y="3363310"/>
                  <a:pt x="3192134" y="3360526"/>
                  <a:pt x="3168869" y="3373821"/>
                </a:cubicBezTo>
                <a:cubicBezTo>
                  <a:pt x="3152418" y="3383222"/>
                  <a:pt x="3143330" y="3403142"/>
                  <a:pt x="3137338" y="3421117"/>
                </a:cubicBezTo>
                <a:cubicBezTo>
                  <a:pt x="3120132" y="3472736"/>
                  <a:pt x="3118214" y="3596342"/>
                  <a:pt x="3105807" y="3641834"/>
                </a:cubicBezTo>
                <a:cubicBezTo>
                  <a:pt x="3100822" y="3660114"/>
                  <a:pt x="3083677" y="3672680"/>
                  <a:pt x="3074276" y="3689131"/>
                </a:cubicBezTo>
                <a:cubicBezTo>
                  <a:pt x="2943043" y="3918790"/>
                  <a:pt x="3115423" y="3622605"/>
                  <a:pt x="3026979" y="3799490"/>
                </a:cubicBezTo>
                <a:cubicBezTo>
                  <a:pt x="3018505" y="3816437"/>
                  <a:pt x="3005958" y="3831021"/>
                  <a:pt x="2995448" y="3846786"/>
                </a:cubicBezTo>
                <a:cubicBezTo>
                  <a:pt x="2934749" y="4028892"/>
                  <a:pt x="3018487" y="3763136"/>
                  <a:pt x="2963917" y="4272455"/>
                </a:cubicBezTo>
                <a:cubicBezTo>
                  <a:pt x="2960310" y="4306118"/>
                  <a:pt x="2902129" y="4375860"/>
                  <a:pt x="2885090" y="4398579"/>
                </a:cubicBezTo>
                <a:cubicBezTo>
                  <a:pt x="2879835" y="4414345"/>
                  <a:pt x="2873889" y="4429897"/>
                  <a:pt x="2869324" y="4445876"/>
                </a:cubicBezTo>
                <a:cubicBezTo>
                  <a:pt x="2863371" y="4466710"/>
                  <a:pt x="2863249" y="4489558"/>
                  <a:pt x="2853559" y="4508938"/>
                </a:cubicBezTo>
                <a:cubicBezTo>
                  <a:pt x="2846912" y="4522233"/>
                  <a:pt x="2831313" y="4528862"/>
                  <a:pt x="2822027" y="4540469"/>
                </a:cubicBezTo>
                <a:cubicBezTo>
                  <a:pt x="2810190" y="4555264"/>
                  <a:pt x="2804756" y="4575288"/>
                  <a:pt x="2790496" y="4587765"/>
                </a:cubicBezTo>
                <a:cubicBezTo>
                  <a:pt x="2657942" y="4703749"/>
                  <a:pt x="2742437" y="4619677"/>
                  <a:pt x="2648607" y="4666593"/>
                </a:cubicBezTo>
                <a:cubicBezTo>
                  <a:pt x="2631660" y="4675067"/>
                  <a:pt x="2618257" y="4689650"/>
                  <a:pt x="2601310" y="4698124"/>
                </a:cubicBezTo>
                <a:cubicBezTo>
                  <a:pt x="2562496" y="4717531"/>
                  <a:pt x="2495758" y="4723599"/>
                  <a:pt x="2459421" y="4729655"/>
                </a:cubicBezTo>
                <a:cubicBezTo>
                  <a:pt x="2443655" y="4740165"/>
                  <a:pt x="2419819" y="4743871"/>
                  <a:pt x="2412124" y="4761186"/>
                </a:cubicBezTo>
                <a:cubicBezTo>
                  <a:pt x="2349113" y="4902961"/>
                  <a:pt x="2451690" y="4853102"/>
                  <a:pt x="2349062" y="4887310"/>
                </a:cubicBezTo>
                <a:cubicBezTo>
                  <a:pt x="2322786" y="4882055"/>
                  <a:pt x="2293500" y="4884840"/>
                  <a:pt x="2270234" y="4871545"/>
                </a:cubicBezTo>
                <a:cubicBezTo>
                  <a:pt x="2224182" y="4845229"/>
                  <a:pt x="2258480" y="4798012"/>
                  <a:pt x="2191407" y="4792717"/>
                </a:cubicBezTo>
                <a:cubicBezTo>
                  <a:pt x="2007972" y="4778235"/>
                  <a:pt x="1823545" y="4782207"/>
                  <a:pt x="1639614" y="4776952"/>
                </a:cubicBezTo>
                <a:cubicBezTo>
                  <a:pt x="1554699" y="4769232"/>
                  <a:pt x="1479439" y="4790197"/>
                  <a:pt x="1418896" y="4729655"/>
                </a:cubicBezTo>
                <a:cubicBezTo>
                  <a:pt x="1405498" y="4716257"/>
                  <a:pt x="1397875" y="4698124"/>
                  <a:pt x="1387365" y="4682359"/>
                </a:cubicBezTo>
                <a:cubicBezTo>
                  <a:pt x="1376980" y="4651202"/>
                  <a:pt x="1367853" y="4609992"/>
                  <a:pt x="1340069" y="4587765"/>
                </a:cubicBezTo>
                <a:cubicBezTo>
                  <a:pt x="1327092" y="4577384"/>
                  <a:pt x="1308538" y="4577255"/>
                  <a:pt x="1292772" y="4572000"/>
                </a:cubicBezTo>
                <a:cubicBezTo>
                  <a:pt x="1282262" y="4556234"/>
                  <a:pt x="1274639" y="4538101"/>
                  <a:pt x="1261241" y="4524703"/>
                </a:cubicBezTo>
                <a:cubicBezTo>
                  <a:pt x="1247843" y="4511305"/>
                  <a:pt x="1225782" y="4507968"/>
                  <a:pt x="1213945" y="4493172"/>
                </a:cubicBezTo>
                <a:cubicBezTo>
                  <a:pt x="1203564" y="4480195"/>
                  <a:pt x="1205611" y="4460740"/>
                  <a:pt x="1198179" y="4445876"/>
                </a:cubicBezTo>
                <a:cubicBezTo>
                  <a:pt x="1189705" y="4428929"/>
                  <a:pt x="1176049" y="4415030"/>
                  <a:pt x="1166648" y="4398579"/>
                </a:cubicBezTo>
                <a:cubicBezTo>
                  <a:pt x="1154988" y="4378174"/>
                  <a:pt x="1145627" y="4356538"/>
                  <a:pt x="1135117" y="4335517"/>
                </a:cubicBezTo>
                <a:cubicBezTo>
                  <a:pt x="1129862" y="4256689"/>
                  <a:pt x="1130525" y="4177243"/>
                  <a:pt x="1119352" y="4099034"/>
                </a:cubicBezTo>
                <a:cubicBezTo>
                  <a:pt x="1114652" y="4066131"/>
                  <a:pt x="1098331" y="4035972"/>
                  <a:pt x="1087821" y="4004441"/>
                </a:cubicBezTo>
                <a:cubicBezTo>
                  <a:pt x="1066064" y="3939171"/>
                  <a:pt x="1081272" y="3970970"/>
                  <a:pt x="1040524" y="3909848"/>
                </a:cubicBezTo>
                <a:cubicBezTo>
                  <a:pt x="1000899" y="3790970"/>
                  <a:pt x="1054351" y="3937502"/>
                  <a:pt x="993227" y="3815255"/>
                </a:cubicBezTo>
                <a:cubicBezTo>
                  <a:pt x="985795" y="3800391"/>
                  <a:pt x="987433" y="3781253"/>
                  <a:pt x="977462" y="3767959"/>
                </a:cubicBezTo>
                <a:cubicBezTo>
                  <a:pt x="955166" y="3738231"/>
                  <a:pt x="924910" y="3715407"/>
                  <a:pt x="898634" y="3689131"/>
                </a:cubicBezTo>
                <a:cubicBezTo>
                  <a:pt x="882869" y="3673365"/>
                  <a:pt x="863705" y="3660385"/>
                  <a:pt x="851338" y="3641834"/>
                </a:cubicBezTo>
                <a:cubicBezTo>
                  <a:pt x="830317" y="3610303"/>
                  <a:pt x="815072" y="3574037"/>
                  <a:pt x="788276" y="3547241"/>
                </a:cubicBezTo>
                <a:lnTo>
                  <a:pt x="693683" y="3452648"/>
                </a:lnTo>
                <a:lnTo>
                  <a:pt x="646386" y="3405352"/>
                </a:lnTo>
                <a:cubicBezTo>
                  <a:pt x="641131" y="3379076"/>
                  <a:pt x="637671" y="3352376"/>
                  <a:pt x="630621" y="3326524"/>
                </a:cubicBezTo>
                <a:cubicBezTo>
                  <a:pt x="621876" y="3294459"/>
                  <a:pt x="605608" y="3264522"/>
                  <a:pt x="599090" y="3231931"/>
                </a:cubicBezTo>
                <a:cubicBezTo>
                  <a:pt x="593835" y="3205655"/>
                  <a:pt x="605620" y="3167967"/>
                  <a:pt x="583324" y="3153103"/>
                </a:cubicBezTo>
                <a:cubicBezTo>
                  <a:pt x="548071" y="3129601"/>
                  <a:pt x="499076" y="3143780"/>
                  <a:pt x="457200" y="3137338"/>
                </a:cubicBezTo>
                <a:cubicBezTo>
                  <a:pt x="430715" y="3133263"/>
                  <a:pt x="404224" y="3128623"/>
                  <a:pt x="378372" y="3121572"/>
                </a:cubicBezTo>
                <a:cubicBezTo>
                  <a:pt x="346307" y="3112827"/>
                  <a:pt x="283779" y="3090041"/>
                  <a:pt x="283779" y="3090041"/>
                </a:cubicBezTo>
                <a:cubicBezTo>
                  <a:pt x="278524" y="3074276"/>
                  <a:pt x="275446" y="3057609"/>
                  <a:pt x="268014" y="3042745"/>
                </a:cubicBezTo>
                <a:cubicBezTo>
                  <a:pt x="259540" y="3025797"/>
                  <a:pt x="243136" y="3013189"/>
                  <a:pt x="236483" y="2995448"/>
                </a:cubicBezTo>
                <a:cubicBezTo>
                  <a:pt x="227074" y="2970358"/>
                  <a:pt x="225972" y="2942897"/>
                  <a:pt x="220717" y="2916621"/>
                </a:cubicBezTo>
                <a:cubicBezTo>
                  <a:pt x="225972" y="2806262"/>
                  <a:pt x="227308" y="2695647"/>
                  <a:pt x="236483" y="2585545"/>
                </a:cubicBezTo>
                <a:cubicBezTo>
                  <a:pt x="237863" y="2568984"/>
                  <a:pt x="248217" y="2554370"/>
                  <a:pt x="252248" y="2538248"/>
                </a:cubicBezTo>
                <a:lnTo>
                  <a:pt x="283779" y="2412124"/>
                </a:lnTo>
                <a:cubicBezTo>
                  <a:pt x="278524" y="2291255"/>
                  <a:pt x="281881" y="2169703"/>
                  <a:pt x="268014" y="2049517"/>
                </a:cubicBezTo>
                <a:cubicBezTo>
                  <a:pt x="265842" y="2030694"/>
                  <a:pt x="249071" y="2016383"/>
                  <a:pt x="236483" y="2002221"/>
                </a:cubicBezTo>
                <a:cubicBezTo>
                  <a:pt x="206858" y="1968893"/>
                  <a:pt x="173421" y="1939158"/>
                  <a:pt x="141890" y="1907627"/>
                </a:cubicBezTo>
                <a:lnTo>
                  <a:pt x="94593" y="1860331"/>
                </a:lnTo>
                <a:lnTo>
                  <a:pt x="47296" y="1813034"/>
                </a:lnTo>
                <a:lnTo>
                  <a:pt x="15765" y="1718441"/>
                </a:lnTo>
                <a:lnTo>
                  <a:pt x="0" y="1671145"/>
                </a:lnTo>
                <a:cubicBezTo>
                  <a:pt x="5255" y="1639614"/>
                  <a:pt x="5657" y="1606878"/>
                  <a:pt x="15765" y="1576552"/>
                </a:cubicBezTo>
                <a:cubicBezTo>
                  <a:pt x="21757" y="1558576"/>
                  <a:pt x="37547" y="1545503"/>
                  <a:pt x="47296" y="1529255"/>
                </a:cubicBezTo>
                <a:cubicBezTo>
                  <a:pt x="53342" y="1519179"/>
                  <a:pt x="47296" y="1505607"/>
                  <a:pt x="63062" y="1497724"/>
                </a:cubicBezTo>
                <a:close/>
              </a:path>
            </a:pathLst>
          </a:custGeom>
          <a:solidFill>
            <a:schemeClr val="bg1"/>
          </a:solidFill>
          <a:ln>
            <a:noFill/>
          </a:ln>
          <a:effectLst>
            <a:softEdge rad="584200"/>
          </a:effectLst>
          <a:scene3d>
            <a:camera prst="orthographicFront"/>
            <a:lightRig rig="chilly" dir="t"/>
          </a:scene3d>
          <a:sp3d prstMaterial="dkEdge">
            <a:bevelT w="3949700" h="908050" prst="angle"/>
            <a:bevelB w="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667000"/>
            <a:ext cx="9144000" cy="3874846"/>
          </a:xfrm>
          <a:prstGeom prst="rect">
            <a:avLst/>
          </a:prstGeom>
          <a:gradFill flip="none" rotWithShape="1">
            <a:gsLst>
              <a:gs pos="0">
                <a:srgbClr val="06030D">
                  <a:lumMod val="83000"/>
                </a:srgbClr>
              </a:gs>
              <a:gs pos="27000">
                <a:srgbClr val="030F30"/>
              </a:gs>
              <a:gs pos="99167">
                <a:srgbClr val="003586"/>
              </a:gs>
              <a:gs pos="82000">
                <a:srgbClr val="003EAF"/>
              </a:gs>
              <a:gs pos="69000">
                <a:srgbClr val="032F94"/>
              </a:gs>
              <a:gs pos="49000">
                <a:srgbClr val="031F60"/>
              </a:gs>
            </a:gsLst>
            <a:lin ang="16200000" scaled="1"/>
            <a:tileRect/>
          </a:gradFill>
          <a:ln>
            <a:noFill/>
          </a:ln>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101865" y="1393244"/>
            <a:ext cx="3799490" cy="4887310"/>
          </a:xfrm>
          <a:custGeom>
            <a:avLst/>
            <a:gdLst>
              <a:gd name="connsiteX0" fmla="*/ 63062 w 3799490"/>
              <a:gd name="connsiteY0" fmla="*/ 1497724 h 4887310"/>
              <a:gd name="connsiteX1" fmla="*/ 141890 w 3799490"/>
              <a:gd name="connsiteY1" fmla="*/ 1481959 h 4887310"/>
              <a:gd name="connsiteX2" fmla="*/ 252248 w 3799490"/>
              <a:gd name="connsiteY2" fmla="*/ 1355834 h 4887310"/>
              <a:gd name="connsiteX3" fmla="*/ 299545 w 3799490"/>
              <a:gd name="connsiteY3" fmla="*/ 1261241 h 4887310"/>
              <a:gd name="connsiteX4" fmla="*/ 315310 w 3799490"/>
              <a:gd name="connsiteY4" fmla="*/ 1198179 h 4887310"/>
              <a:gd name="connsiteX5" fmla="*/ 346841 w 3799490"/>
              <a:gd name="connsiteY5" fmla="*/ 1072055 h 4887310"/>
              <a:gd name="connsiteX6" fmla="*/ 409903 w 3799490"/>
              <a:gd name="connsiteY6" fmla="*/ 993227 h 4887310"/>
              <a:gd name="connsiteX7" fmla="*/ 441434 w 3799490"/>
              <a:gd name="connsiteY7" fmla="*/ 945931 h 4887310"/>
              <a:gd name="connsiteX8" fmla="*/ 488731 w 3799490"/>
              <a:gd name="connsiteY8" fmla="*/ 930165 h 4887310"/>
              <a:gd name="connsiteX9" fmla="*/ 536027 w 3799490"/>
              <a:gd name="connsiteY9" fmla="*/ 898634 h 4887310"/>
              <a:gd name="connsiteX10" fmla="*/ 662152 w 3799490"/>
              <a:gd name="connsiteY10" fmla="*/ 867103 h 4887310"/>
              <a:gd name="connsiteX11" fmla="*/ 756745 w 3799490"/>
              <a:gd name="connsiteY11" fmla="*/ 835572 h 4887310"/>
              <a:gd name="connsiteX12" fmla="*/ 804041 w 3799490"/>
              <a:gd name="connsiteY12" fmla="*/ 819807 h 4887310"/>
              <a:gd name="connsiteX13" fmla="*/ 914400 w 3799490"/>
              <a:gd name="connsiteY13" fmla="*/ 756745 h 4887310"/>
              <a:gd name="connsiteX14" fmla="*/ 1024759 w 3799490"/>
              <a:gd name="connsiteY14" fmla="*/ 725214 h 4887310"/>
              <a:gd name="connsiteX15" fmla="*/ 1072055 w 3799490"/>
              <a:gd name="connsiteY15" fmla="*/ 693683 h 4887310"/>
              <a:gd name="connsiteX16" fmla="*/ 1182414 w 3799490"/>
              <a:gd name="connsiteY16" fmla="*/ 630621 h 4887310"/>
              <a:gd name="connsiteX17" fmla="*/ 1308538 w 3799490"/>
              <a:gd name="connsiteY17" fmla="*/ 488731 h 4887310"/>
              <a:gd name="connsiteX18" fmla="*/ 1387365 w 3799490"/>
              <a:gd name="connsiteY18" fmla="*/ 394138 h 4887310"/>
              <a:gd name="connsiteX19" fmla="*/ 1434662 w 3799490"/>
              <a:gd name="connsiteY19" fmla="*/ 299545 h 4887310"/>
              <a:gd name="connsiteX20" fmla="*/ 1481959 w 3799490"/>
              <a:gd name="connsiteY20" fmla="*/ 204952 h 4887310"/>
              <a:gd name="connsiteX21" fmla="*/ 1529255 w 3799490"/>
              <a:gd name="connsiteY21" fmla="*/ 173421 h 4887310"/>
              <a:gd name="connsiteX22" fmla="*/ 1671145 w 3799490"/>
              <a:gd name="connsiteY22" fmla="*/ 189186 h 4887310"/>
              <a:gd name="connsiteX23" fmla="*/ 1686910 w 3799490"/>
              <a:gd name="connsiteY23" fmla="*/ 236483 h 4887310"/>
              <a:gd name="connsiteX24" fmla="*/ 1702676 w 3799490"/>
              <a:gd name="connsiteY24" fmla="*/ 362607 h 4887310"/>
              <a:gd name="connsiteX25" fmla="*/ 1781503 w 3799490"/>
              <a:gd name="connsiteY25" fmla="*/ 346841 h 4887310"/>
              <a:gd name="connsiteX26" fmla="*/ 1923393 w 3799490"/>
              <a:gd name="connsiteY26" fmla="*/ 236483 h 4887310"/>
              <a:gd name="connsiteX27" fmla="*/ 2002221 w 3799490"/>
              <a:gd name="connsiteY27" fmla="*/ 157655 h 4887310"/>
              <a:gd name="connsiteX28" fmla="*/ 2049517 w 3799490"/>
              <a:gd name="connsiteY28" fmla="*/ 78827 h 4887310"/>
              <a:gd name="connsiteX29" fmla="*/ 2112579 w 3799490"/>
              <a:gd name="connsiteY29" fmla="*/ 0 h 4887310"/>
              <a:gd name="connsiteX30" fmla="*/ 2270234 w 3799490"/>
              <a:gd name="connsiteY30" fmla="*/ 15765 h 4887310"/>
              <a:gd name="connsiteX31" fmla="*/ 2364827 w 3799490"/>
              <a:gd name="connsiteY31" fmla="*/ 110359 h 4887310"/>
              <a:gd name="connsiteX32" fmla="*/ 2396359 w 3799490"/>
              <a:gd name="connsiteY32" fmla="*/ 141890 h 4887310"/>
              <a:gd name="connsiteX33" fmla="*/ 2443655 w 3799490"/>
              <a:gd name="connsiteY33" fmla="*/ 157655 h 4887310"/>
              <a:gd name="connsiteX34" fmla="*/ 2538248 w 3799490"/>
              <a:gd name="connsiteY34" fmla="*/ 220717 h 4887310"/>
              <a:gd name="connsiteX35" fmla="*/ 2632841 w 3799490"/>
              <a:gd name="connsiteY35" fmla="*/ 236483 h 4887310"/>
              <a:gd name="connsiteX36" fmla="*/ 2743200 w 3799490"/>
              <a:gd name="connsiteY36" fmla="*/ 268014 h 4887310"/>
              <a:gd name="connsiteX37" fmla="*/ 2806262 w 3799490"/>
              <a:gd name="connsiteY37" fmla="*/ 331076 h 4887310"/>
              <a:gd name="connsiteX38" fmla="*/ 2932386 w 3799490"/>
              <a:gd name="connsiteY38" fmla="*/ 394138 h 4887310"/>
              <a:gd name="connsiteX39" fmla="*/ 2948152 w 3799490"/>
              <a:gd name="connsiteY39" fmla="*/ 441434 h 4887310"/>
              <a:gd name="connsiteX40" fmla="*/ 3026979 w 3799490"/>
              <a:gd name="connsiteY40" fmla="*/ 536027 h 4887310"/>
              <a:gd name="connsiteX41" fmla="*/ 3042745 w 3799490"/>
              <a:gd name="connsiteY41" fmla="*/ 583324 h 4887310"/>
              <a:gd name="connsiteX42" fmla="*/ 3121572 w 3799490"/>
              <a:gd name="connsiteY42" fmla="*/ 740979 h 4887310"/>
              <a:gd name="connsiteX43" fmla="*/ 3168869 w 3799490"/>
              <a:gd name="connsiteY43" fmla="*/ 772510 h 4887310"/>
              <a:gd name="connsiteX44" fmla="*/ 3247696 w 3799490"/>
              <a:gd name="connsiteY44" fmla="*/ 867103 h 4887310"/>
              <a:gd name="connsiteX45" fmla="*/ 3279227 w 3799490"/>
              <a:gd name="connsiteY45" fmla="*/ 961696 h 4887310"/>
              <a:gd name="connsiteX46" fmla="*/ 3294993 w 3799490"/>
              <a:gd name="connsiteY46" fmla="*/ 1008993 h 4887310"/>
              <a:gd name="connsiteX47" fmla="*/ 3358055 w 3799490"/>
              <a:gd name="connsiteY47" fmla="*/ 1103586 h 4887310"/>
              <a:gd name="connsiteX48" fmla="*/ 3373821 w 3799490"/>
              <a:gd name="connsiteY48" fmla="*/ 1150883 h 4887310"/>
              <a:gd name="connsiteX49" fmla="*/ 3468414 w 3799490"/>
              <a:gd name="connsiteY49" fmla="*/ 1245476 h 4887310"/>
              <a:gd name="connsiteX50" fmla="*/ 3499945 w 3799490"/>
              <a:gd name="connsiteY50" fmla="*/ 1355834 h 4887310"/>
              <a:gd name="connsiteX51" fmla="*/ 3531476 w 3799490"/>
              <a:gd name="connsiteY51" fmla="*/ 1513490 h 4887310"/>
              <a:gd name="connsiteX52" fmla="*/ 3563007 w 3799490"/>
              <a:gd name="connsiteY52" fmla="*/ 1560786 h 4887310"/>
              <a:gd name="connsiteX53" fmla="*/ 3594538 w 3799490"/>
              <a:gd name="connsiteY53" fmla="*/ 1623848 h 4887310"/>
              <a:gd name="connsiteX54" fmla="*/ 3641834 w 3799490"/>
              <a:gd name="connsiteY54" fmla="*/ 1765738 h 4887310"/>
              <a:gd name="connsiteX55" fmla="*/ 3657600 w 3799490"/>
              <a:gd name="connsiteY55" fmla="*/ 1813034 h 4887310"/>
              <a:gd name="connsiteX56" fmla="*/ 3720662 w 3799490"/>
              <a:gd name="connsiteY56" fmla="*/ 1923393 h 4887310"/>
              <a:gd name="connsiteX57" fmla="*/ 3736427 w 3799490"/>
              <a:gd name="connsiteY57" fmla="*/ 1970690 h 4887310"/>
              <a:gd name="connsiteX58" fmla="*/ 3767959 w 3799490"/>
              <a:gd name="connsiteY58" fmla="*/ 2238703 h 4887310"/>
              <a:gd name="connsiteX59" fmla="*/ 3783724 w 3799490"/>
              <a:gd name="connsiteY59" fmla="*/ 2286000 h 4887310"/>
              <a:gd name="connsiteX60" fmla="*/ 3799490 w 3799490"/>
              <a:gd name="connsiteY60" fmla="*/ 2364827 h 4887310"/>
              <a:gd name="connsiteX61" fmla="*/ 3783724 w 3799490"/>
              <a:gd name="connsiteY61" fmla="*/ 2900855 h 4887310"/>
              <a:gd name="connsiteX62" fmla="*/ 3752193 w 3799490"/>
              <a:gd name="connsiteY62" fmla="*/ 3090041 h 4887310"/>
              <a:gd name="connsiteX63" fmla="*/ 3689131 w 3799490"/>
              <a:gd name="connsiteY63" fmla="*/ 3421117 h 4887310"/>
              <a:gd name="connsiteX64" fmla="*/ 3626069 w 3799490"/>
              <a:gd name="connsiteY64" fmla="*/ 3452648 h 4887310"/>
              <a:gd name="connsiteX65" fmla="*/ 3326524 w 3799490"/>
              <a:gd name="connsiteY65" fmla="*/ 3436883 h 4887310"/>
              <a:gd name="connsiteX66" fmla="*/ 3294993 w 3799490"/>
              <a:gd name="connsiteY66" fmla="*/ 3389586 h 4887310"/>
              <a:gd name="connsiteX67" fmla="*/ 3247696 w 3799490"/>
              <a:gd name="connsiteY67" fmla="*/ 3358055 h 4887310"/>
              <a:gd name="connsiteX68" fmla="*/ 3168869 w 3799490"/>
              <a:gd name="connsiteY68" fmla="*/ 3373821 h 4887310"/>
              <a:gd name="connsiteX69" fmla="*/ 3137338 w 3799490"/>
              <a:gd name="connsiteY69" fmla="*/ 3421117 h 4887310"/>
              <a:gd name="connsiteX70" fmla="*/ 3105807 w 3799490"/>
              <a:gd name="connsiteY70" fmla="*/ 3641834 h 4887310"/>
              <a:gd name="connsiteX71" fmla="*/ 3074276 w 3799490"/>
              <a:gd name="connsiteY71" fmla="*/ 3689131 h 4887310"/>
              <a:gd name="connsiteX72" fmla="*/ 3026979 w 3799490"/>
              <a:gd name="connsiteY72" fmla="*/ 3799490 h 4887310"/>
              <a:gd name="connsiteX73" fmla="*/ 2995448 w 3799490"/>
              <a:gd name="connsiteY73" fmla="*/ 3846786 h 4887310"/>
              <a:gd name="connsiteX74" fmla="*/ 2963917 w 3799490"/>
              <a:gd name="connsiteY74" fmla="*/ 4272455 h 4887310"/>
              <a:gd name="connsiteX75" fmla="*/ 2885090 w 3799490"/>
              <a:gd name="connsiteY75" fmla="*/ 4398579 h 4887310"/>
              <a:gd name="connsiteX76" fmla="*/ 2869324 w 3799490"/>
              <a:gd name="connsiteY76" fmla="*/ 4445876 h 4887310"/>
              <a:gd name="connsiteX77" fmla="*/ 2853559 w 3799490"/>
              <a:gd name="connsiteY77" fmla="*/ 4508938 h 4887310"/>
              <a:gd name="connsiteX78" fmla="*/ 2822027 w 3799490"/>
              <a:gd name="connsiteY78" fmla="*/ 4540469 h 4887310"/>
              <a:gd name="connsiteX79" fmla="*/ 2790496 w 3799490"/>
              <a:gd name="connsiteY79" fmla="*/ 4587765 h 4887310"/>
              <a:gd name="connsiteX80" fmla="*/ 2648607 w 3799490"/>
              <a:gd name="connsiteY80" fmla="*/ 4666593 h 4887310"/>
              <a:gd name="connsiteX81" fmla="*/ 2601310 w 3799490"/>
              <a:gd name="connsiteY81" fmla="*/ 4698124 h 4887310"/>
              <a:gd name="connsiteX82" fmla="*/ 2459421 w 3799490"/>
              <a:gd name="connsiteY82" fmla="*/ 4729655 h 4887310"/>
              <a:gd name="connsiteX83" fmla="*/ 2412124 w 3799490"/>
              <a:gd name="connsiteY83" fmla="*/ 4761186 h 4887310"/>
              <a:gd name="connsiteX84" fmla="*/ 2349062 w 3799490"/>
              <a:gd name="connsiteY84" fmla="*/ 4887310 h 4887310"/>
              <a:gd name="connsiteX85" fmla="*/ 2270234 w 3799490"/>
              <a:gd name="connsiteY85" fmla="*/ 4871545 h 4887310"/>
              <a:gd name="connsiteX86" fmla="*/ 2191407 w 3799490"/>
              <a:gd name="connsiteY86" fmla="*/ 4792717 h 4887310"/>
              <a:gd name="connsiteX87" fmla="*/ 1639614 w 3799490"/>
              <a:gd name="connsiteY87" fmla="*/ 4776952 h 4887310"/>
              <a:gd name="connsiteX88" fmla="*/ 1418896 w 3799490"/>
              <a:gd name="connsiteY88" fmla="*/ 4729655 h 4887310"/>
              <a:gd name="connsiteX89" fmla="*/ 1387365 w 3799490"/>
              <a:gd name="connsiteY89" fmla="*/ 4682359 h 4887310"/>
              <a:gd name="connsiteX90" fmla="*/ 1340069 w 3799490"/>
              <a:gd name="connsiteY90" fmla="*/ 4587765 h 4887310"/>
              <a:gd name="connsiteX91" fmla="*/ 1292772 w 3799490"/>
              <a:gd name="connsiteY91" fmla="*/ 4572000 h 4887310"/>
              <a:gd name="connsiteX92" fmla="*/ 1261241 w 3799490"/>
              <a:gd name="connsiteY92" fmla="*/ 4524703 h 4887310"/>
              <a:gd name="connsiteX93" fmla="*/ 1213945 w 3799490"/>
              <a:gd name="connsiteY93" fmla="*/ 4493172 h 4887310"/>
              <a:gd name="connsiteX94" fmla="*/ 1198179 w 3799490"/>
              <a:gd name="connsiteY94" fmla="*/ 4445876 h 4887310"/>
              <a:gd name="connsiteX95" fmla="*/ 1166648 w 3799490"/>
              <a:gd name="connsiteY95" fmla="*/ 4398579 h 4887310"/>
              <a:gd name="connsiteX96" fmla="*/ 1135117 w 3799490"/>
              <a:gd name="connsiteY96" fmla="*/ 4335517 h 4887310"/>
              <a:gd name="connsiteX97" fmla="*/ 1119352 w 3799490"/>
              <a:gd name="connsiteY97" fmla="*/ 4099034 h 4887310"/>
              <a:gd name="connsiteX98" fmla="*/ 1087821 w 3799490"/>
              <a:gd name="connsiteY98" fmla="*/ 4004441 h 4887310"/>
              <a:gd name="connsiteX99" fmla="*/ 1040524 w 3799490"/>
              <a:gd name="connsiteY99" fmla="*/ 3909848 h 4887310"/>
              <a:gd name="connsiteX100" fmla="*/ 993227 w 3799490"/>
              <a:gd name="connsiteY100" fmla="*/ 3815255 h 4887310"/>
              <a:gd name="connsiteX101" fmla="*/ 977462 w 3799490"/>
              <a:gd name="connsiteY101" fmla="*/ 3767959 h 4887310"/>
              <a:gd name="connsiteX102" fmla="*/ 898634 w 3799490"/>
              <a:gd name="connsiteY102" fmla="*/ 3689131 h 4887310"/>
              <a:gd name="connsiteX103" fmla="*/ 851338 w 3799490"/>
              <a:gd name="connsiteY103" fmla="*/ 3641834 h 4887310"/>
              <a:gd name="connsiteX104" fmla="*/ 788276 w 3799490"/>
              <a:gd name="connsiteY104" fmla="*/ 3547241 h 4887310"/>
              <a:gd name="connsiteX105" fmla="*/ 693683 w 3799490"/>
              <a:gd name="connsiteY105" fmla="*/ 3452648 h 4887310"/>
              <a:gd name="connsiteX106" fmla="*/ 646386 w 3799490"/>
              <a:gd name="connsiteY106" fmla="*/ 3405352 h 4887310"/>
              <a:gd name="connsiteX107" fmla="*/ 630621 w 3799490"/>
              <a:gd name="connsiteY107" fmla="*/ 3326524 h 4887310"/>
              <a:gd name="connsiteX108" fmla="*/ 599090 w 3799490"/>
              <a:gd name="connsiteY108" fmla="*/ 3231931 h 4887310"/>
              <a:gd name="connsiteX109" fmla="*/ 583324 w 3799490"/>
              <a:gd name="connsiteY109" fmla="*/ 3153103 h 4887310"/>
              <a:gd name="connsiteX110" fmla="*/ 457200 w 3799490"/>
              <a:gd name="connsiteY110" fmla="*/ 3137338 h 4887310"/>
              <a:gd name="connsiteX111" fmla="*/ 378372 w 3799490"/>
              <a:gd name="connsiteY111" fmla="*/ 3121572 h 4887310"/>
              <a:gd name="connsiteX112" fmla="*/ 283779 w 3799490"/>
              <a:gd name="connsiteY112" fmla="*/ 3090041 h 4887310"/>
              <a:gd name="connsiteX113" fmla="*/ 268014 w 3799490"/>
              <a:gd name="connsiteY113" fmla="*/ 3042745 h 4887310"/>
              <a:gd name="connsiteX114" fmla="*/ 236483 w 3799490"/>
              <a:gd name="connsiteY114" fmla="*/ 2995448 h 4887310"/>
              <a:gd name="connsiteX115" fmla="*/ 220717 w 3799490"/>
              <a:gd name="connsiteY115" fmla="*/ 2916621 h 4887310"/>
              <a:gd name="connsiteX116" fmla="*/ 236483 w 3799490"/>
              <a:gd name="connsiteY116" fmla="*/ 2585545 h 4887310"/>
              <a:gd name="connsiteX117" fmla="*/ 252248 w 3799490"/>
              <a:gd name="connsiteY117" fmla="*/ 2538248 h 4887310"/>
              <a:gd name="connsiteX118" fmla="*/ 283779 w 3799490"/>
              <a:gd name="connsiteY118" fmla="*/ 2412124 h 4887310"/>
              <a:gd name="connsiteX119" fmla="*/ 268014 w 3799490"/>
              <a:gd name="connsiteY119" fmla="*/ 2049517 h 4887310"/>
              <a:gd name="connsiteX120" fmla="*/ 236483 w 3799490"/>
              <a:gd name="connsiteY120" fmla="*/ 2002221 h 4887310"/>
              <a:gd name="connsiteX121" fmla="*/ 141890 w 3799490"/>
              <a:gd name="connsiteY121" fmla="*/ 1907627 h 4887310"/>
              <a:gd name="connsiteX122" fmla="*/ 94593 w 3799490"/>
              <a:gd name="connsiteY122" fmla="*/ 1860331 h 4887310"/>
              <a:gd name="connsiteX123" fmla="*/ 47296 w 3799490"/>
              <a:gd name="connsiteY123" fmla="*/ 1813034 h 4887310"/>
              <a:gd name="connsiteX124" fmla="*/ 15765 w 3799490"/>
              <a:gd name="connsiteY124" fmla="*/ 1718441 h 4887310"/>
              <a:gd name="connsiteX125" fmla="*/ 0 w 3799490"/>
              <a:gd name="connsiteY125" fmla="*/ 1671145 h 4887310"/>
              <a:gd name="connsiteX126" fmla="*/ 15765 w 3799490"/>
              <a:gd name="connsiteY126" fmla="*/ 1576552 h 4887310"/>
              <a:gd name="connsiteX127" fmla="*/ 47296 w 3799490"/>
              <a:gd name="connsiteY127" fmla="*/ 1529255 h 4887310"/>
              <a:gd name="connsiteX128" fmla="*/ 63062 w 3799490"/>
              <a:gd name="connsiteY128" fmla="*/ 1497724 h 488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799490" h="4887310">
                <a:moveTo>
                  <a:pt x="63062" y="1497724"/>
                </a:moveTo>
                <a:cubicBezTo>
                  <a:pt x="78828" y="1489841"/>
                  <a:pt x="118912" y="1495746"/>
                  <a:pt x="141890" y="1481959"/>
                </a:cubicBezTo>
                <a:cubicBezTo>
                  <a:pt x="171244" y="1464346"/>
                  <a:pt x="232163" y="1396004"/>
                  <a:pt x="252248" y="1355834"/>
                </a:cubicBezTo>
                <a:cubicBezTo>
                  <a:pt x="317521" y="1225290"/>
                  <a:pt x="209181" y="1396789"/>
                  <a:pt x="299545" y="1261241"/>
                </a:cubicBezTo>
                <a:cubicBezTo>
                  <a:pt x="304800" y="1240220"/>
                  <a:pt x="310610" y="1219331"/>
                  <a:pt x="315310" y="1198179"/>
                </a:cubicBezTo>
                <a:cubicBezTo>
                  <a:pt x="322504" y="1165806"/>
                  <a:pt x="329940" y="1105857"/>
                  <a:pt x="346841" y="1072055"/>
                </a:cubicBezTo>
                <a:cubicBezTo>
                  <a:pt x="379187" y="1007363"/>
                  <a:pt x="370803" y="1042102"/>
                  <a:pt x="409903" y="993227"/>
                </a:cubicBezTo>
                <a:cubicBezTo>
                  <a:pt x="421739" y="978431"/>
                  <a:pt x="426638" y="957767"/>
                  <a:pt x="441434" y="945931"/>
                </a:cubicBezTo>
                <a:cubicBezTo>
                  <a:pt x="454411" y="935550"/>
                  <a:pt x="473867" y="937597"/>
                  <a:pt x="488731" y="930165"/>
                </a:cubicBezTo>
                <a:cubicBezTo>
                  <a:pt x="505678" y="921691"/>
                  <a:pt x="518220" y="905109"/>
                  <a:pt x="536027" y="898634"/>
                </a:cubicBezTo>
                <a:cubicBezTo>
                  <a:pt x="576753" y="883824"/>
                  <a:pt x="621040" y="880807"/>
                  <a:pt x="662152" y="867103"/>
                </a:cubicBezTo>
                <a:lnTo>
                  <a:pt x="756745" y="835572"/>
                </a:lnTo>
                <a:lnTo>
                  <a:pt x="804041" y="819807"/>
                </a:lnTo>
                <a:cubicBezTo>
                  <a:pt x="851542" y="788140"/>
                  <a:pt x="858393" y="780749"/>
                  <a:pt x="914400" y="756745"/>
                </a:cubicBezTo>
                <a:cubicBezTo>
                  <a:pt x="946071" y="743172"/>
                  <a:pt x="992749" y="733216"/>
                  <a:pt x="1024759" y="725214"/>
                </a:cubicBezTo>
                <a:cubicBezTo>
                  <a:pt x="1040524" y="714704"/>
                  <a:pt x="1055604" y="703084"/>
                  <a:pt x="1072055" y="693683"/>
                </a:cubicBezTo>
                <a:cubicBezTo>
                  <a:pt x="1112021" y="670845"/>
                  <a:pt x="1147846" y="661348"/>
                  <a:pt x="1182414" y="630621"/>
                </a:cubicBezTo>
                <a:cubicBezTo>
                  <a:pt x="1379512" y="455422"/>
                  <a:pt x="1214409" y="601687"/>
                  <a:pt x="1308538" y="488731"/>
                </a:cubicBezTo>
                <a:cubicBezTo>
                  <a:pt x="1352119" y="436433"/>
                  <a:pt x="1358009" y="452849"/>
                  <a:pt x="1387365" y="394138"/>
                </a:cubicBezTo>
                <a:cubicBezTo>
                  <a:pt x="1452637" y="263595"/>
                  <a:pt x="1344300" y="435087"/>
                  <a:pt x="1434662" y="299545"/>
                </a:cubicBezTo>
                <a:cubicBezTo>
                  <a:pt x="1447485" y="261075"/>
                  <a:pt x="1451394" y="235516"/>
                  <a:pt x="1481959" y="204952"/>
                </a:cubicBezTo>
                <a:cubicBezTo>
                  <a:pt x="1495357" y="191554"/>
                  <a:pt x="1513490" y="183931"/>
                  <a:pt x="1529255" y="173421"/>
                </a:cubicBezTo>
                <a:cubicBezTo>
                  <a:pt x="1576552" y="178676"/>
                  <a:pt x="1626961" y="171512"/>
                  <a:pt x="1671145" y="189186"/>
                </a:cubicBezTo>
                <a:cubicBezTo>
                  <a:pt x="1686575" y="195358"/>
                  <a:pt x="1683937" y="220133"/>
                  <a:pt x="1686910" y="236483"/>
                </a:cubicBezTo>
                <a:cubicBezTo>
                  <a:pt x="1694489" y="278168"/>
                  <a:pt x="1697421" y="320566"/>
                  <a:pt x="1702676" y="362607"/>
                </a:cubicBezTo>
                <a:cubicBezTo>
                  <a:pt x="1728952" y="357352"/>
                  <a:pt x="1757109" y="357929"/>
                  <a:pt x="1781503" y="346841"/>
                </a:cubicBezTo>
                <a:cubicBezTo>
                  <a:pt x="1828662" y="325405"/>
                  <a:pt x="1888122" y="278808"/>
                  <a:pt x="1923393" y="236483"/>
                </a:cubicBezTo>
                <a:cubicBezTo>
                  <a:pt x="1989084" y="157654"/>
                  <a:pt x="1915508" y="215463"/>
                  <a:pt x="2002221" y="157655"/>
                </a:cubicBezTo>
                <a:cubicBezTo>
                  <a:pt x="2046878" y="23681"/>
                  <a:pt x="1984597" y="187026"/>
                  <a:pt x="2049517" y="78827"/>
                </a:cubicBezTo>
                <a:cubicBezTo>
                  <a:pt x="2100283" y="-5783"/>
                  <a:pt x="2018381" y="62799"/>
                  <a:pt x="2112579" y="0"/>
                </a:cubicBezTo>
                <a:cubicBezTo>
                  <a:pt x="2165131" y="5255"/>
                  <a:pt x="2221848" y="-5404"/>
                  <a:pt x="2270234" y="15765"/>
                </a:cubicBezTo>
                <a:cubicBezTo>
                  <a:pt x="2311087" y="33638"/>
                  <a:pt x="2333296" y="78828"/>
                  <a:pt x="2364827" y="110359"/>
                </a:cubicBezTo>
                <a:cubicBezTo>
                  <a:pt x="2375338" y="120870"/>
                  <a:pt x="2382258" y="137190"/>
                  <a:pt x="2396359" y="141890"/>
                </a:cubicBezTo>
                <a:lnTo>
                  <a:pt x="2443655" y="157655"/>
                </a:lnTo>
                <a:cubicBezTo>
                  <a:pt x="2475186" y="178676"/>
                  <a:pt x="2500868" y="214487"/>
                  <a:pt x="2538248" y="220717"/>
                </a:cubicBezTo>
                <a:cubicBezTo>
                  <a:pt x="2569779" y="225972"/>
                  <a:pt x="2601496" y="230214"/>
                  <a:pt x="2632841" y="236483"/>
                </a:cubicBezTo>
                <a:cubicBezTo>
                  <a:pt x="2682337" y="246382"/>
                  <a:pt x="2698117" y="252986"/>
                  <a:pt x="2743200" y="268014"/>
                </a:cubicBezTo>
                <a:cubicBezTo>
                  <a:pt x="2773228" y="358100"/>
                  <a:pt x="2734191" y="283030"/>
                  <a:pt x="2806262" y="331076"/>
                </a:cubicBezTo>
                <a:cubicBezTo>
                  <a:pt x="2919824" y="406783"/>
                  <a:pt x="2774828" y="362625"/>
                  <a:pt x="2932386" y="394138"/>
                </a:cubicBezTo>
                <a:cubicBezTo>
                  <a:pt x="2937641" y="409903"/>
                  <a:pt x="2938934" y="427607"/>
                  <a:pt x="2948152" y="441434"/>
                </a:cubicBezTo>
                <a:cubicBezTo>
                  <a:pt x="3017882" y="546030"/>
                  <a:pt x="2975401" y="432872"/>
                  <a:pt x="3026979" y="536027"/>
                </a:cubicBezTo>
                <a:cubicBezTo>
                  <a:pt x="3034411" y="550891"/>
                  <a:pt x="3038180" y="567345"/>
                  <a:pt x="3042745" y="583324"/>
                </a:cubicBezTo>
                <a:cubicBezTo>
                  <a:pt x="3059479" y="641895"/>
                  <a:pt x="3060870" y="700511"/>
                  <a:pt x="3121572" y="740979"/>
                </a:cubicBezTo>
                <a:cubicBezTo>
                  <a:pt x="3137338" y="751489"/>
                  <a:pt x="3154313" y="760380"/>
                  <a:pt x="3168869" y="772510"/>
                </a:cubicBezTo>
                <a:cubicBezTo>
                  <a:pt x="3195074" y="794348"/>
                  <a:pt x="3233107" y="834278"/>
                  <a:pt x="3247696" y="867103"/>
                </a:cubicBezTo>
                <a:cubicBezTo>
                  <a:pt x="3261195" y="897475"/>
                  <a:pt x="3268717" y="930165"/>
                  <a:pt x="3279227" y="961696"/>
                </a:cubicBezTo>
                <a:cubicBezTo>
                  <a:pt x="3284482" y="977462"/>
                  <a:pt x="3285775" y="995166"/>
                  <a:pt x="3294993" y="1008993"/>
                </a:cubicBezTo>
                <a:cubicBezTo>
                  <a:pt x="3316014" y="1040524"/>
                  <a:pt x="3346071" y="1067635"/>
                  <a:pt x="3358055" y="1103586"/>
                </a:cubicBezTo>
                <a:cubicBezTo>
                  <a:pt x="3363310" y="1119352"/>
                  <a:pt x="3363618" y="1137765"/>
                  <a:pt x="3373821" y="1150883"/>
                </a:cubicBezTo>
                <a:cubicBezTo>
                  <a:pt x="3401198" y="1186081"/>
                  <a:pt x="3468414" y="1245476"/>
                  <a:pt x="3468414" y="1245476"/>
                </a:cubicBezTo>
                <a:cubicBezTo>
                  <a:pt x="3483438" y="1290549"/>
                  <a:pt x="3490048" y="1306350"/>
                  <a:pt x="3499945" y="1355834"/>
                </a:cubicBezTo>
                <a:cubicBezTo>
                  <a:pt x="3504836" y="1380291"/>
                  <a:pt x="3517742" y="1481445"/>
                  <a:pt x="3531476" y="1513490"/>
                </a:cubicBezTo>
                <a:cubicBezTo>
                  <a:pt x="3538940" y="1530906"/>
                  <a:pt x="3553606" y="1544335"/>
                  <a:pt x="3563007" y="1560786"/>
                </a:cubicBezTo>
                <a:cubicBezTo>
                  <a:pt x="3574667" y="1581191"/>
                  <a:pt x="3585810" y="1602027"/>
                  <a:pt x="3594538" y="1623848"/>
                </a:cubicBezTo>
                <a:cubicBezTo>
                  <a:pt x="3594551" y="1623881"/>
                  <a:pt x="3633946" y="1742073"/>
                  <a:pt x="3641834" y="1765738"/>
                </a:cubicBezTo>
                <a:cubicBezTo>
                  <a:pt x="3647089" y="1781503"/>
                  <a:pt x="3650168" y="1798170"/>
                  <a:pt x="3657600" y="1813034"/>
                </a:cubicBezTo>
                <a:cubicBezTo>
                  <a:pt x="3697605" y="1893044"/>
                  <a:pt x="3676095" y="1856541"/>
                  <a:pt x="3720662" y="1923393"/>
                </a:cubicBezTo>
                <a:cubicBezTo>
                  <a:pt x="3725917" y="1939159"/>
                  <a:pt x="3733454" y="1954340"/>
                  <a:pt x="3736427" y="1970690"/>
                </a:cubicBezTo>
                <a:cubicBezTo>
                  <a:pt x="3758969" y="2094673"/>
                  <a:pt x="3746533" y="2110146"/>
                  <a:pt x="3767959" y="2238703"/>
                </a:cubicBezTo>
                <a:cubicBezTo>
                  <a:pt x="3770691" y="2255095"/>
                  <a:pt x="3779693" y="2269878"/>
                  <a:pt x="3783724" y="2286000"/>
                </a:cubicBezTo>
                <a:cubicBezTo>
                  <a:pt x="3790223" y="2311996"/>
                  <a:pt x="3794235" y="2338551"/>
                  <a:pt x="3799490" y="2364827"/>
                </a:cubicBezTo>
                <a:cubicBezTo>
                  <a:pt x="3794235" y="2543503"/>
                  <a:pt x="3792029" y="2722295"/>
                  <a:pt x="3783724" y="2900855"/>
                </a:cubicBezTo>
                <a:cubicBezTo>
                  <a:pt x="3778015" y="3023588"/>
                  <a:pt x="3778855" y="3010057"/>
                  <a:pt x="3752193" y="3090041"/>
                </a:cubicBezTo>
                <a:cubicBezTo>
                  <a:pt x="3731063" y="3512631"/>
                  <a:pt x="3836978" y="3357754"/>
                  <a:pt x="3689131" y="3421117"/>
                </a:cubicBezTo>
                <a:cubicBezTo>
                  <a:pt x="3667529" y="3430375"/>
                  <a:pt x="3647090" y="3442138"/>
                  <a:pt x="3626069" y="3452648"/>
                </a:cubicBezTo>
                <a:cubicBezTo>
                  <a:pt x="3526221" y="3447393"/>
                  <a:pt x="3424745" y="3455592"/>
                  <a:pt x="3326524" y="3436883"/>
                </a:cubicBezTo>
                <a:cubicBezTo>
                  <a:pt x="3307911" y="3433338"/>
                  <a:pt x="3308391" y="3402984"/>
                  <a:pt x="3294993" y="3389586"/>
                </a:cubicBezTo>
                <a:cubicBezTo>
                  <a:pt x="3281595" y="3376188"/>
                  <a:pt x="3263462" y="3368565"/>
                  <a:pt x="3247696" y="3358055"/>
                </a:cubicBezTo>
                <a:cubicBezTo>
                  <a:pt x="3221420" y="3363310"/>
                  <a:pt x="3192134" y="3360526"/>
                  <a:pt x="3168869" y="3373821"/>
                </a:cubicBezTo>
                <a:cubicBezTo>
                  <a:pt x="3152418" y="3383222"/>
                  <a:pt x="3143330" y="3403142"/>
                  <a:pt x="3137338" y="3421117"/>
                </a:cubicBezTo>
                <a:cubicBezTo>
                  <a:pt x="3120132" y="3472736"/>
                  <a:pt x="3118214" y="3596342"/>
                  <a:pt x="3105807" y="3641834"/>
                </a:cubicBezTo>
                <a:cubicBezTo>
                  <a:pt x="3100822" y="3660114"/>
                  <a:pt x="3083677" y="3672680"/>
                  <a:pt x="3074276" y="3689131"/>
                </a:cubicBezTo>
                <a:cubicBezTo>
                  <a:pt x="2943043" y="3918790"/>
                  <a:pt x="3115423" y="3622605"/>
                  <a:pt x="3026979" y="3799490"/>
                </a:cubicBezTo>
                <a:cubicBezTo>
                  <a:pt x="3018505" y="3816437"/>
                  <a:pt x="3005958" y="3831021"/>
                  <a:pt x="2995448" y="3846786"/>
                </a:cubicBezTo>
                <a:cubicBezTo>
                  <a:pt x="2934749" y="4028892"/>
                  <a:pt x="3018487" y="3763136"/>
                  <a:pt x="2963917" y="4272455"/>
                </a:cubicBezTo>
                <a:cubicBezTo>
                  <a:pt x="2960310" y="4306118"/>
                  <a:pt x="2902129" y="4375860"/>
                  <a:pt x="2885090" y="4398579"/>
                </a:cubicBezTo>
                <a:cubicBezTo>
                  <a:pt x="2879835" y="4414345"/>
                  <a:pt x="2873889" y="4429897"/>
                  <a:pt x="2869324" y="4445876"/>
                </a:cubicBezTo>
                <a:cubicBezTo>
                  <a:pt x="2863371" y="4466710"/>
                  <a:pt x="2863249" y="4489558"/>
                  <a:pt x="2853559" y="4508938"/>
                </a:cubicBezTo>
                <a:cubicBezTo>
                  <a:pt x="2846912" y="4522233"/>
                  <a:pt x="2831313" y="4528862"/>
                  <a:pt x="2822027" y="4540469"/>
                </a:cubicBezTo>
                <a:cubicBezTo>
                  <a:pt x="2810190" y="4555264"/>
                  <a:pt x="2804756" y="4575288"/>
                  <a:pt x="2790496" y="4587765"/>
                </a:cubicBezTo>
                <a:cubicBezTo>
                  <a:pt x="2657942" y="4703749"/>
                  <a:pt x="2742437" y="4619677"/>
                  <a:pt x="2648607" y="4666593"/>
                </a:cubicBezTo>
                <a:cubicBezTo>
                  <a:pt x="2631660" y="4675067"/>
                  <a:pt x="2618257" y="4689650"/>
                  <a:pt x="2601310" y="4698124"/>
                </a:cubicBezTo>
                <a:cubicBezTo>
                  <a:pt x="2562496" y="4717531"/>
                  <a:pt x="2495758" y="4723599"/>
                  <a:pt x="2459421" y="4729655"/>
                </a:cubicBezTo>
                <a:cubicBezTo>
                  <a:pt x="2443655" y="4740165"/>
                  <a:pt x="2419819" y="4743871"/>
                  <a:pt x="2412124" y="4761186"/>
                </a:cubicBezTo>
                <a:cubicBezTo>
                  <a:pt x="2349113" y="4902961"/>
                  <a:pt x="2451690" y="4853102"/>
                  <a:pt x="2349062" y="4887310"/>
                </a:cubicBezTo>
                <a:cubicBezTo>
                  <a:pt x="2322786" y="4882055"/>
                  <a:pt x="2293500" y="4884840"/>
                  <a:pt x="2270234" y="4871545"/>
                </a:cubicBezTo>
                <a:cubicBezTo>
                  <a:pt x="2224182" y="4845229"/>
                  <a:pt x="2258480" y="4798012"/>
                  <a:pt x="2191407" y="4792717"/>
                </a:cubicBezTo>
                <a:cubicBezTo>
                  <a:pt x="2007972" y="4778235"/>
                  <a:pt x="1823545" y="4782207"/>
                  <a:pt x="1639614" y="4776952"/>
                </a:cubicBezTo>
                <a:cubicBezTo>
                  <a:pt x="1554699" y="4769232"/>
                  <a:pt x="1479439" y="4790197"/>
                  <a:pt x="1418896" y="4729655"/>
                </a:cubicBezTo>
                <a:cubicBezTo>
                  <a:pt x="1405498" y="4716257"/>
                  <a:pt x="1397875" y="4698124"/>
                  <a:pt x="1387365" y="4682359"/>
                </a:cubicBezTo>
                <a:cubicBezTo>
                  <a:pt x="1376980" y="4651202"/>
                  <a:pt x="1367853" y="4609992"/>
                  <a:pt x="1340069" y="4587765"/>
                </a:cubicBezTo>
                <a:cubicBezTo>
                  <a:pt x="1327092" y="4577384"/>
                  <a:pt x="1308538" y="4577255"/>
                  <a:pt x="1292772" y="4572000"/>
                </a:cubicBezTo>
                <a:cubicBezTo>
                  <a:pt x="1282262" y="4556234"/>
                  <a:pt x="1274639" y="4538101"/>
                  <a:pt x="1261241" y="4524703"/>
                </a:cubicBezTo>
                <a:cubicBezTo>
                  <a:pt x="1247843" y="4511305"/>
                  <a:pt x="1225782" y="4507968"/>
                  <a:pt x="1213945" y="4493172"/>
                </a:cubicBezTo>
                <a:cubicBezTo>
                  <a:pt x="1203564" y="4480195"/>
                  <a:pt x="1205611" y="4460740"/>
                  <a:pt x="1198179" y="4445876"/>
                </a:cubicBezTo>
                <a:cubicBezTo>
                  <a:pt x="1189705" y="4428929"/>
                  <a:pt x="1176049" y="4415030"/>
                  <a:pt x="1166648" y="4398579"/>
                </a:cubicBezTo>
                <a:cubicBezTo>
                  <a:pt x="1154988" y="4378174"/>
                  <a:pt x="1145627" y="4356538"/>
                  <a:pt x="1135117" y="4335517"/>
                </a:cubicBezTo>
                <a:cubicBezTo>
                  <a:pt x="1129862" y="4256689"/>
                  <a:pt x="1130525" y="4177243"/>
                  <a:pt x="1119352" y="4099034"/>
                </a:cubicBezTo>
                <a:cubicBezTo>
                  <a:pt x="1114652" y="4066131"/>
                  <a:pt x="1098331" y="4035972"/>
                  <a:pt x="1087821" y="4004441"/>
                </a:cubicBezTo>
                <a:cubicBezTo>
                  <a:pt x="1066064" y="3939171"/>
                  <a:pt x="1081272" y="3970970"/>
                  <a:pt x="1040524" y="3909848"/>
                </a:cubicBezTo>
                <a:cubicBezTo>
                  <a:pt x="1000899" y="3790970"/>
                  <a:pt x="1054351" y="3937502"/>
                  <a:pt x="993227" y="3815255"/>
                </a:cubicBezTo>
                <a:cubicBezTo>
                  <a:pt x="985795" y="3800391"/>
                  <a:pt x="987433" y="3781253"/>
                  <a:pt x="977462" y="3767959"/>
                </a:cubicBezTo>
                <a:cubicBezTo>
                  <a:pt x="955166" y="3738231"/>
                  <a:pt x="924910" y="3715407"/>
                  <a:pt x="898634" y="3689131"/>
                </a:cubicBezTo>
                <a:cubicBezTo>
                  <a:pt x="882869" y="3673365"/>
                  <a:pt x="863705" y="3660385"/>
                  <a:pt x="851338" y="3641834"/>
                </a:cubicBezTo>
                <a:cubicBezTo>
                  <a:pt x="830317" y="3610303"/>
                  <a:pt x="815072" y="3574037"/>
                  <a:pt x="788276" y="3547241"/>
                </a:cubicBezTo>
                <a:lnTo>
                  <a:pt x="693683" y="3452648"/>
                </a:lnTo>
                <a:lnTo>
                  <a:pt x="646386" y="3405352"/>
                </a:lnTo>
                <a:cubicBezTo>
                  <a:pt x="641131" y="3379076"/>
                  <a:pt x="637671" y="3352376"/>
                  <a:pt x="630621" y="3326524"/>
                </a:cubicBezTo>
                <a:cubicBezTo>
                  <a:pt x="621876" y="3294459"/>
                  <a:pt x="605608" y="3264522"/>
                  <a:pt x="599090" y="3231931"/>
                </a:cubicBezTo>
                <a:cubicBezTo>
                  <a:pt x="593835" y="3205655"/>
                  <a:pt x="605620" y="3167967"/>
                  <a:pt x="583324" y="3153103"/>
                </a:cubicBezTo>
                <a:cubicBezTo>
                  <a:pt x="548071" y="3129601"/>
                  <a:pt x="499076" y="3143780"/>
                  <a:pt x="457200" y="3137338"/>
                </a:cubicBezTo>
                <a:cubicBezTo>
                  <a:pt x="430715" y="3133263"/>
                  <a:pt x="404224" y="3128623"/>
                  <a:pt x="378372" y="3121572"/>
                </a:cubicBezTo>
                <a:cubicBezTo>
                  <a:pt x="346307" y="3112827"/>
                  <a:pt x="283779" y="3090041"/>
                  <a:pt x="283779" y="3090041"/>
                </a:cubicBezTo>
                <a:cubicBezTo>
                  <a:pt x="278524" y="3074276"/>
                  <a:pt x="275446" y="3057609"/>
                  <a:pt x="268014" y="3042745"/>
                </a:cubicBezTo>
                <a:cubicBezTo>
                  <a:pt x="259540" y="3025797"/>
                  <a:pt x="243136" y="3013189"/>
                  <a:pt x="236483" y="2995448"/>
                </a:cubicBezTo>
                <a:cubicBezTo>
                  <a:pt x="227074" y="2970358"/>
                  <a:pt x="225972" y="2942897"/>
                  <a:pt x="220717" y="2916621"/>
                </a:cubicBezTo>
                <a:cubicBezTo>
                  <a:pt x="225972" y="2806262"/>
                  <a:pt x="227308" y="2695647"/>
                  <a:pt x="236483" y="2585545"/>
                </a:cubicBezTo>
                <a:cubicBezTo>
                  <a:pt x="237863" y="2568984"/>
                  <a:pt x="248217" y="2554370"/>
                  <a:pt x="252248" y="2538248"/>
                </a:cubicBezTo>
                <a:lnTo>
                  <a:pt x="283779" y="2412124"/>
                </a:lnTo>
                <a:cubicBezTo>
                  <a:pt x="278524" y="2291255"/>
                  <a:pt x="281881" y="2169703"/>
                  <a:pt x="268014" y="2049517"/>
                </a:cubicBezTo>
                <a:cubicBezTo>
                  <a:pt x="265842" y="2030694"/>
                  <a:pt x="249071" y="2016383"/>
                  <a:pt x="236483" y="2002221"/>
                </a:cubicBezTo>
                <a:cubicBezTo>
                  <a:pt x="206858" y="1968893"/>
                  <a:pt x="173421" y="1939158"/>
                  <a:pt x="141890" y="1907627"/>
                </a:cubicBezTo>
                <a:lnTo>
                  <a:pt x="94593" y="1860331"/>
                </a:lnTo>
                <a:lnTo>
                  <a:pt x="47296" y="1813034"/>
                </a:lnTo>
                <a:lnTo>
                  <a:pt x="15765" y="1718441"/>
                </a:lnTo>
                <a:lnTo>
                  <a:pt x="0" y="1671145"/>
                </a:lnTo>
                <a:cubicBezTo>
                  <a:pt x="5255" y="1639614"/>
                  <a:pt x="5657" y="1606878"/>
                  <a:pt x="15765" y="1576552"/>
                </a:cubicBezTo>
                <a:cubicBezTo>
                  <a:pt x="21757" y="1558576"/>
                  <a:pt x="37547" y="1545503"/>
                  <a:pt x="47296" y="1529255"/>
                </a:cubicBezTo>
                <a:cubicBezTo>
                  <a:pt x="53342" y="1519179"/>
                  <a:pt x="47296" y="1505607"/>
                  <a:pt x="63062" y="1497724"/>
                </a:cubicBezTo>
                <a:close/>
              </a:path>
            </a:pathLst>
          </a:custGeom>
          <a:solidFill>
            <a:schemeClr val="bg1">
              <a:lumMod val="75000"/>
              <a:alpha val="30196"/>
            </a:schemeClr>
          </a:solidFill>
          <a:ln>
            <a:noFill/>
          </a:ln>
          <a:effectLst>
            <a:softEdge rad="584200"/>
          </a:effectLst>
          <a:scene3d>
            <a:camera prst="orthographicFront"/>
            <a:lightRig rig="chilly" dir="t"/>
          </a:scene3d>
          <a:sp3d prstMaterial="dkEdge">
            <a:bevelT w="3949700" h="908050" prst="angle"/>
            <a:bevelB w="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1578" y="381000"/>
            <a:ext cx="8763000" cy="669925"/>
          </a:xfrm>
        </p:spPr>
        <p:txBody>
          <a:bodyPr/>
          <a:lstStyle/>
          <a:p>
            <a:r>
              <a:rPr lang="en-US" sz="4000" dirty="0"/>
              <a:t>Machine failures have many hidden causes</a:t>
            </a:r>
          </a:p>
        </p:txBody>
      </p:sp>
      <p:sp>
        <p:nvSpPr>
          <p:cNvPr id="18" name="TextBox 17"/>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Overview of TPM</a:t>
            </a:r>
          </a:p>
        </p:txBody>
      </p:sp>
      <p:sp>
        <p:nvSpPr>
          <p:cNvPr id="19" name="Text Box 15"/>
          <p:cNvSpPr txBox="1">
            <a:spLocks noChangeArrowheads="1"/>
          </p:cNvSpPr>
          <p:nvPr/>
        </p:nvSpPr>
        <p:spPr bwMode="auto">
          <a:xfrm>
            <a:off x="3297450" y="2258928"/>
            <a:ext cx="3380518" cy="356251"/>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2400" b="1" dirty="0">
                <a:latin typeface="Arial" pitchFamily="34" charset="0"/>
              </a:rPr>
              <a:t>$$$$$$Failure$$$$$</a:t>
            </a:r>
          </a:p>
        </p:txBody>
      </p:sp>
      <p:sp>
        <p:nvSpPr>
          <p:cNvPr id="21" name="Text Box 15"/>
          <p:cNvSpPr txBox="1">
            <a:spLocks noChangeArrowheads="1"/>
          </p:cNvSpPr>
          <p:nvPr/>
        </p:nvSpPr>
        <p:spPr bwMode="auto">
          <a:xfrm>
            <a:off x="5137412" y="3195531"/>
            <a:ext cx="1571878" cy="265081"/>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Loosening</a:t>
            </a:r>
          </a:p>
        </p:txBody>
      </p:sp>
      <p:sp>
        <p:nvSpPr>
          <p:cNvPr id="22" name="Text Box 15"/>
          <p:cNvSpPr txBox="1">
            <a:spLocks noChangeArrowheads="1"/>
          </p:cNvSpPr>
          <p:nvPr/>
        </p:nvSpPr>
        <p:spPr bwMode="auto">
          <a:xfrm>
            <a:off x="4185973" y="2723025"/>
            <a:ext cx="1721581" cy="261533"/>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Contamination</a:t>
            </a:r>
          </a:p>
        </p:txBody>
      </p:sp>
      <p:sp>
        <p:nvSpPr>
          <p:cNvPr id="23" name="Text Box 15"/>
          <p:cNvSpPr txBox="1">
            <a:spLocks noChangeArrowheads="1"/>
          </p:cNvSpPr>
          <p:nvPr/>
        </p:nvSpPr>
        <p:spPr bwMode="auto">
          <a:xfrm>
            <a:off x="5083482" y="3721984"/>
            <a:ext cx="1571878" cy="265081"/>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Corrosion</a:t>
            </a:r>
          </a:p>
        </p:txBody>
      </p:sp>
      <p:sp>
        <p:nvSpPr>
          <p:cNvPr id="24" name="Text Box 15"/>
          <p:cNvSpPr txBox="1">
            <a:spLocks noChangeArrowheads="1"/>
          </p:cNvSpPr>
          <p:nvPr/>
        </p:nvSpPr>
        <p:spPr bwMode="auto">
          <a:xfrm>
            <a:off x="3618109" y="3721984"/>
            <a:ext cx="1390521"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Leaks</a:t>
            </a:r>
          </a:p>
        </p:txBody>
      </p:sp>
      <p:sp>
        <p:nvSpPr>
          <p:cNvPr id="25" name="Text Box 15"/>
          <p:cNvSpPr txBox="1">
            <a:spLocks noChangeArrowheads="1"/>
          </p:cNvSpPr>
          <p:nvPr/>
        </p:nvSpPr>
        <p:spPr bwMode="auto">
          <a:xfrm>
            <a:off x="5507212" y="4217011"/>
            <a:ext cx="1216710"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Flaws</a:t>
            </a:r>
          </a:p>
        </p:txBody>
      </p:sp>
      <p:sp>
        <p:nvSpPr>
          <p:cNvPr id="26" name="Text Box 15"/>
          <p:cNvSpPr txBox="1">
            <a:spLocks noChangeArrowheads="1"/>
          </p:cNvSpPr>
          <p:nvPr/>
        </p:nvSpPr>
        <p:spPr bwMode="auto">
          <a:xfrm>
            <a:off x="3490401" y="4217011"/>
            <a:ext cx="1717970"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Deformation</a:t>
            </a:r>
          </a:p>
        </p:txBody>
      </p:sp>
      <p:sp>
        <p:nvSpPr>
          <p:cNvPr id="27" name="Text Box 15"/>
          <p:cNvSpPr txBox="1">
            <a:spLocks noChangeArrowheads="1"/>
          </p:cNvSpPr>
          <p:nvPr/>
        </p:nvSpPr>
        <p:spPr bwMode="auto">
          <a:xfrm>
            <a:off x="5009338" y="4723299"/>
            <a:ext cx="1351706"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Vibration</a:t>
            </a:r>
          </a:p>
        </p:txBody>
      </p:sp>
      <p:sp>
        <p:nvSpPr>
          <p:cNvPr id="28" name="Text Box 15"/>
          <p:cNvSpPr txBox="1">
            <a:spLocks noChangeArrowheads="1"/>
          </p:cNvSpPr>
          <p:nvPr/>
        </p:nvSpPr>
        <p:spPr bwMode="auto">
          <a:xfrm>
            <a:off x="3703858" y="4723299"/>
            <a:ext cx="1301727"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Cracks</a:t>
            </a:r>
          </a:p>
        </p:txBody>
      </p:sp>
      <p:sp>
        <p:nvSpPr>
          <p:cNvPr id="29" name="Text Box 15"/>
          <p:cNvSpPr txBox="1">
            <a:spLocks noChangeArrowheads="1"/>
          </p:cNvSpPr>
          <p:nvPr/>
        </p:nvSpPr>
        <p:spPr bwMode="auto">
          <a:xfrm>
            <a:off x="4369952" y="5783934"/>
            <a:ext cx="1489466" cy="276999"/>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Backlash</a:t>
            </a:r>
          </a:p>
        </p:txBody>
      </p:sp>
      <p:sp>
        <p:nvSpPr>
          <p:cNvPr id="30" name="Text Box 15"/>
          <p:cNvSpPr txBox="1">
            <a:spLocks noChangeArrowheads="1"/>
          </p:cNvSpPr>
          <p:nvPr/>
        </p:nvSpPr>
        <p:spPr bwMode="auto">
          <a:xfrm>
            <a:off x="4300131" y="5175638"/>
            <a:ext cx="1644670" cy="449354"/>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Improper</a:t>
            </a:r>
          </a:p>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Temperature</a:t>
            </a:r>
          </a:p>
        </p:txBody>
      </p:sp>
      <p:sp>
        <p:nvSpPr>
          <p:cNvPr id="31" name="Text Box 15"/>
          <p:cNvSpPr txBox="1">
            <a:spLocks noChangeArrowheads="1"/>
          </p:cNvSpPr>
          <p:nvPr/>
        </p:nvSpPr>
        <p:spPr bwMode="auto">
          <a:xfrm>
            <a:off x="3415831" y="3195531"/>
            <a:ext cx="1571878" cy="265081"/>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1600" b="1" dirty="0">
                <a:solidFill>
                  <a:schemeClr val="bg1"/>
                </a:solidFill>
                <a:effectLst>
                  <a:outerShdw blurRad="38100" dist="38100" dir="2700000" algn="tl">
                    <a:srgbClr val="000000">
                      <a:alpha val="43137"/>
                    </a:srgbClr>
                  </a:outerShdw>
                </a:effectLst>
                <a:latin typeface="Arial" pitchFamily="34" charset="0"/>
              </a:rPr>
              <a:t>Wear</a:t>
            </a:r>
          </a:p>
        </p:txBody>
      </p:sp>
      <p:sp>
        <p:nvSpPr>
          <p:cNvPr id="33" name="Text Box 25"/>
          <p:cNvSpPr txBox="1">
            <a:spLocks noChangeArrowheads="1"/>
          </p:cNvSpPr>
          <p:nvPr/>
        </p:nvSpPr>
        <p:spPr bwMode="auto">
          <a:xfrm>
            <a:off x="7223281" y="3645891"/>
            <a:ext cx="1422175" cy="763286"/>
          </a:xfrm>
          <a:prstGeom prst="rect">
            <a:avLst/>
          </a:prstGeom>
          <a:noFill/>
          <a:ln w="12700">
            <a:noFill/>
            <a:miter lim="800000"/>
            <a:headEnd/>
            <a:tailEnd/>
          </a:ln>
          <a:effectLst/>
        </p:spPr>
        <p:txBody>
          <a:bodyPr>
            <a:spAutoFit/>
          </a:bodyPr>
          <a:lstStyle/>
          <a:p>
            <a:pPr algn="ctr" defTabSz="914363" fontAlgn="auto">
              <a:lnSpc>
                <a:spcPct val="90000"/>
              </a:lnSpc>
              <a:spcBef>
                <a:spcPts val="0"/>
              </a:spcBef>
              <a:spcAft>
                <a:spcPts val="0"/>
              </a:spcAft>
              <a:defRPr/>
            </a:pPr>
            <a:r>
              <a:rPr lang="en-US" sz="2400" b="1" dirty="0">
                <a:solidFill>
                  <a:schemeClr val="bg1"/>
                </a:solidFill>
                <a:latin typeface="+mj-lt"/>
                <a:cs typeface="+mn-cs"/>
              </a:rPr>
              <a:t>Less</a:t>
            </a:r>
          </a:p>
          <a:p>
            <a:pPr algn="ctr" defTabSz="914363" fontAlgn="auto">
              <a:lnSpc>
                <a:spcPct val="90000"/>
              </a:lnSpc>
              <a:spcBef>
                <a:spcPts val="0"/>
              </a:spcBef>
              <a:spcAft>
                <a:spcPts val="0"/>
              </a:spcAft>
              <a:defRPr/>
            </a:pPr>
            <a:r>
              <a:rPr lang="en-US" sz="2400" b="1" dirty="0">
                <a:solidFill>
                  <a:schemeClr val="bg1"/>
                </a:solidFill>
                <a:latin typeface="+mj-lt"/>
                <a:cs typeface="+mn-cs"/>
              </a:rPr>
              <a:t>Visible</a:t>
            </a:r>
          </a:p>
        </p:txBody>
      </p:sp>
      <p:sp>
        <p:nvSpPr>
          <p:cNvPr id="37" name="Text Box 26"/>
          <p:cNvSpPr txBox="1">
            <a:spLocks noChangeArrowheads="1"/>
          </p:cNvSpPr>
          <p:nvPr/>
        </p:nvSpPr>
        <p:spPr bwMode="auto">
          <a:xfrm>
            <a:off x="7298133" y="1976659"/>
            <a:ext cx="1272473" cy="352005"/>
          </a:xfrm>
          <a:prstGeom prst="rect">
            <a:avLst/>
          </a:prstGeom>
          <a:noFill/>
          <a:ln w="12700">
            <a:noFill/>
            <a:miter lim="800000"/>
            <a:headEnd/>
            <a:tailEnd/>
          </a:ln>
          <a:effectLst/>
        </p:spPr>
        <p:txBody>
          <a:bodyPr>
            <a:spAutoFit/>
          </a:bodyPr>
          <a:lstStyle/>
          <a:p>
            <a:pPr algn="ctr" defTabSz="914363" fontAlgn="auto">
              <a:lnSpc>
                <a:spcPct val="70000"/>
              </a:lnSpc>
              <a:spcBef>
                <a:spcPts val="0"/>
              </a:spcBef>
              <a:spcAft>
                <a:spcPts val="0"/>
              </a:spcAft>
              <a:defRPr/>
            </a:pPr>
            <a:r>
              <a:rPr lang="en-US" sz="2400" b="1" dirty="0">
                <a:latin typeface="+mj-lt"/>
                <a:cs typeface="+mn-cs"/>
              </a:rPr>
              <a:t>Visible</a:t>
            </a:r>
          </a:p>
        </p:txBody>
      </p:sp>
      <p:sp>
        <p:nvSpPr>
          <p:cNvPr id="38" name="Rounded Rectangular Callout 37"/>
          <p:cNvSpPr/>
          <p:nvPr/>
        </p:nvSpPr>
        <p:spPr>
          <a:xfrm>
            <a:off x="915271" y="1440122"/>
            <a:ext cx="2020986" cy="918357"/>
          </a:xfrm>
          <a:prstGeom prst="wedgeRoundRectCallout">
            <a:avLst>
              <a:gd name="adj1" fmla="val 110678"/>
              <a:gd name="adj2" fmla="val 38083"/>
              <a:gd name="adj3" fmla="val 1666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fontAlgn="auto">
              <a:spcBef>
                <a:spcPts val="0"/>
              </a:spcBef>
              <a:spcAft>
                <a:spcPts val="0"/>
              </a:spcAft>
              <a:defRPr/>
            </a:pPr>
            <a:r>
              <a:rPr lang="en-US" sz="1600" dirty="0">
                <a:solidFill>
                  <a:schemeClr val="tx1"/>
                </a:solidFill>
                <a:latin typeface="Arial" pitchFamily="34" charset="0"/>
              </a:rPr>
              <a:t>Failure is what we see but is only the tip of the iceberg</a:t>
            </a:r>
          </a:p>
        </p:txBody>
      </p:sp>
      <p:sp>
        <p:nvSpPr>
          <p:cNvPr id="40" name="Rounded Rectangular Callout 39"/>
          <p:cNvSpPr/>
          <p:nvPr/>
        </p:nvSpPr>
        <p:spPr>
          <a:xfrm>
            <a:off x="437589" y="3256618"/>
            <a:ext cx="2187942" cy="1656418"/>
          </a:xfrm>
          <a:prstGeom prst="wedgeRoundRectCallout">
            <a:avLst>
              <a:gd name="adj1" fmla="val 109663"/>
              <a:gd name="adj2" fmla="val -27200"/>
              <a:gd name="adj3" fmla="val 1666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fontAlgn="auto">
              <a:spcBef>
                <a:spcPts val="0"/>
              </a:spcBef>
              <a:spcAft>
                <a:spcPts val="0"/>
              </a:spcAft>
              <a:defRPr/>
            </a:pPr>
            <a:r>
              <a:rPr lang="en-US" sz="1600" dirty="0">
                <a:solidFill>
                  <a:schemeClr val="tx1"/>
                </a:solidFill>
                <a:latin typeface="Arial" pitchFamily="34" charset="0"/>
              </a:rPr>
              <a:t>Minor machine defects are generally unnoticed but are the cause of almost all machine failures</a:t>
            </a:r>
          </a:p>
        </p:txBody>
      </p:sp>
      <p:sp>
        <p:nvSpPr>
          <p:cNvPr id="32" name="Text Box 26">
            <a:extLst>
              <a:ext uri="{FF2B5EF4-FFF2-40B4-BE49-F238E27FC236}">
                <a16:creationId xmlns:a16="http://schemas.microsoft.com/office/drawing/2014/main" id="{81B00318-D20D-470B-AE3D-EBACEF501486}"/>
              </a:ext>
            </a:extLst>
          </p:cNvPr>
          <p:cNvSpPr txBox="1">
            <a:spLocks noChangeArrowheads="1"/>
          </p:cNvSpPr>
          <p:nvPr/>
        </p:nvSpPr>
        <p:spPr bwMode="auto">
          <a:xfrm>
            <a:off x="5378409" y="1023332"/>
            <a:ext cx="3515118" cy="873316"/>
          </a:xfrm>
          <a:prstGeom prst="rect">
            <a:avLst/>
          </a:prstGeom>
          <a:noFill/>
          <a:ln w="12700">
            <a:noFill/>
            <a:miter lim="800000"/>
            <a:headEnd/>
            <a:tailEnd/>
          </a:ln>
          <a:effectLst/>
        </p:spPr>
        <p:txBody>
          <a:bodyPr wrap="square">
            <a:spAutoFit/>
          </a:bodyPr>
          <a:lstStyle/>
          <a:p>
            <a:pPr algn="ctr" defTabSz="914363" fontAlgn="auto">
              <a:lnSpc>
                <a:spcPct val="70000"/>
              </a:lnSpc>
              <a:spcBef>
                <a:spcPts val="0"/>
              </a:spcBef>
              <a:spcAft>
                <a:spcPts val="0"/>
              </a:spcAft>
              <a:defRPr/>
            </a:pPr>
            <a:r>
              <a:rPr lang="en-US" sz="2400" b="1" dirty="0">
                <a:latin typeface="+mj-lt"/>
                <a:cs typeface="+mn-cs"/>
              </a:rPr>
              <a:t>Failures are more expensive than maintenance</a:t>
            </a:r>
          </a:p>
        </p:txBody>
      </p:sp>
    </p:spTree>
    <p:extLst>
      <p:ext uri="{BB962C8B-B14F-4D97-AF65-F5344CB8AC3E}">
        <p14:creationId xmlns:p14="http://schemas.microsoft.com/office/powerpoint/2010/main" val="348517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dirty="0"/>
              <a:t>Failures Mean $$$</a:t>
            </a:r>
          </a:p>
        </p:txBody>
      </p:sp>
      <p:sp>
        <p:nvSpPr>
          <p:cNvPr id="7172" name="Rectangle 3"/>
          <p:cNvSpPr>
            <a:spLocks noGrp="1" noChangeArrowheads="1"/>
          </p:cNvSpPr>
          <p:nvPr>
            <p:ph type="body" idx="1"/>
          </p:nvPr>
        </p:nvSpPr>
        <p:spPr/>
        <p:txBody>
          <a:bodyPr/>
          <a:lstStyle/>
          <a:p>
            <a:pPr>
              <a:spcAft>
                <a:spcPts val="2400"/>
              </a:spcAft>
            </a:pPr>
            <a:r>
              <a:rPr lang="en-US" dirty="0"/>
              <a:t>Lost productive time $$$</a:t>
            </a:r>
          </a:p>
          <a:p>
            <a:pPr>
              <a:spcAft>
                <a:spcPts val="2400"/>
              </a:spcAft>
            </a:pPr>
            <a:r>
              <a:rPr lang="en-US" dirty="0"/>
              <a:t>Production of defects $$$</a:t>
            </a:r>
          </a:p>
          <a:p>
            <a:pPr>
              <a:spcAft>
                <a:spcPts val="2400"/>
              </a:spcAft>
            </a:pPr>
            <a:r>
              <a:rPr lang="en-US" dirty="0"/>
              <a:t>Leads to shortages down stream in the manufacturing process. $$$</a:t>
            </a:r>
          </a:p>
          <a:p>
            <a:pPr>
              <a:spcAft>
                <a:spcPts val="2400"/>
              </a:spcAft>
            </a:pPr>
            <a:r>
              <a:rPr lang="en-US" dirty="0"/>
              <a:t>Employee expense from inflicted downtime.</a:t>
            </a:r>
          </a:p>
          <a:p>
            <a:pPr>
              <a:spcAft>
                <a:spcPts val="2400"/>
              </a:spcAft>
            </a:pPr>
            <a:r>
              <a:rPr lang="en-US" dirty="0"/>
              <a:t>Late delivery or overtime costs $$$</a:t>
            </a:r>
          </a:p>
        </p:txBody>
      </p:sp>
      <p:sp>
        <p:nvSpPr>
          <p:cNvPr id="4" name="TextBox 3"/>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Overview of TPM</a:t>
            </a:r>
          </a:p>
        </p:txBody>
      </p:sp>
    </p:spTree>
    <p:extLst>
      <p:ext uri="{BB962C8B-B14F-4D97-AF65-F5344CB8AC3E}">
        <p14:creationId xmlns:p14="http://schemas.microsoft.com/office/powerpoint/2010/main" val="68135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b="1" dirty="0"/>
              <a:t>TPM is a Paradigm </a:t>
            </a:r>
            <a:r>
              <a:rPr lang="en-US" dirty="0"/>
              <a:t>S</a:t>
            </a:r>
            <a:r>
              <a:rPr lang="en-US" b="1" dirty="0"/>
              <a:t>hift</a:t>
            </a:r>
          </a:p>
        </p:txBody>
      </p:sp>
      <p:sp>
        <p:nvSpPr>
          <p:cNvPr id="28" name="TextBox 27"/>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Overview of TPM</a:t>
            </a:r>
          </a:p>
        </p:txBody>
      </p:sp>
      <p:grpSp>
        <p:nvGrpSpPr>
          <p:cNvPr id="2" name="Group 1"/>
          <p:cNvGrpSpPr/>
          <p:nvPr/>
        </p:nvGrpSpPr>
        <p:grpSpPr>
          <a:xfrm>
            <a:off x="643773" y="1828800"/>
            <a:ext cx="7814427" cy="4104620"/>
            <a:chOff x="643773" y="1828800"/>
            <a:chExt cx="7814427" cy="4104620"/>
          </a:xfrm>
        </p:grpSpPr>
        <p:sp>
          <p:nvSpPr>
            <p:cNvPr id="29" name="Text Box 12"/>
            <p:cNvSpPr txBox="1">
              <a:spLocks noChangeArrowheads="1"/>
            </p:cNvSpPr>
            <p:nvPr/>
          </p:nvSpPr>
          <p:spPr bwMode="auto">
            <a:xfrm>
              <a:off x="1371600" y="5410200"/>
              <a:ext cx="2286000" cy="523220"/>
            </a:xfrm>
            <a:prstGeom prst="rect">
              <a:avLst/>
            </a:prstGeom>
            <a:noFill/>
            <a:ln w="12700">
              <a:noFill/>
              <a:miter lim="800000"/>
              <a:headEnd/>
              <a:tailEnd/>
            </a:ln>
          </p:spPr>
          <p:txBody>
            <a:bodyPr wrap="square">
              <a:spAutoFit/>
            </a:bodyPr>
            <a:lstStyle/>
            <a:p>
              <a:pPr algn="l"/>
              <a:r>
                <a:rPr lang="en-US" sz="2800" b="1" dirty="0">
                  <a:solidFill>
                    <a:srgbClr val="DD5205"/>
                  </a:solidFill>
                  <a:latin typeface="Arial" pitchFamily="34" charset="0"/>
                </a:rPr>
                <a:t>Old Attitude</a:t>
              </a:r>
            </a:p>
          </p:txBody>
        </p:sp>
        <p:sp>
          <p:nvSpPr>
            <p:cNvPr id="36" name="Text Box 13"/>
            <p:cNvSpPr txBox="1">
              <a:spLocks noChangeArrowheads="1"/>
            </p:cNvSpPr>
            <p:nvPr/>
          </p:nvSpPr>
          <p:spPr bwMode="auto">
            <a:xfrm>
              <a:off x="5867400" y="5410200"/>
              <a:ext cx="2590800" cy="523220"/>
            </a:xfrm>
            <a:prstGeom prst="rect">
              <a:avLst/>
            </a:prstGeom>
            <a:noFill/>
            <a:ln w="12700">
              <a:noFill/>
              <a:miter lim="800000"/>
              <a:headEnd/>
              <a:tailEnd/>
            </a:ln>
          </p:spPr>
          <p:txBody>
            <a:bodyPr wrap="square">
              <a:spAutoFit/>
            </a:bodyPr>
            <a:lstStyle/>
            <a:p>
              <a:pPr algn="ctr"/>
              <a:r>
                <a:rPr lang="en-US" sz="2800" b="1" dirty="0">
                  <a:solidFill>
                    <a:srgbClr val="DD5205"/>
                  </a:solidFill>
                  <a:latin typeface="Arial" pitchFamily="34" charset="0"/>
                </a:rPr>
                <a:t>TPM Attitude</a:t>
              </a:r>
            </a:p>
          </p:txBody>
        </p:sp>
        <p:sp>
          <p:nvSpPr>
            <p:cNvPr id="37" name="Text Box 14"/>
            <p:cNvSpPr txBox="1">
              <a:spLocks noChangeArrowheads="1"/>
            </p:cNvSpPr>
            <p:nvPr/>
          </p:nvSpPr>
          <p:spPr bwMode="auto">
            <a:xfrm>
              <a:off x="1067798" y="4343400"/>
              <a:ext cx="768159" cy="400110"/>
            </a:xfrm>
            <a:prstGeom prst="rect">
              <a:avLst/>
            </a:prstGeom>
            <a:noFill/>
            <a:ln w="12700">
              <a:noFill/>
              <a:miter lim="800000"/>
              <a:headEnd/>
              <a:tailEnd/>
            </a:ln>
          </p:spPr>
          <p:txBody>
            <a:bodyPr wrap="none">
              <a:spAutoFit/>
            </a:bodyPr>
            <a:lstStyle/>
            <a:p>
              <a:pPr algn="ctr"/>
              <a:r>
                <a:rPr lang="en-US" sz="2000" b="1" dirty="0">
                  <a:latin typeface="Arial" pitchFamily="34" charset="0"/>
                </a:rPr>
                <a:t>I use</a:t>
              </a:r>
            </a:p>
          </p:txBody>
        </p:sp>
        <p:sp>
          <p:nvSpPr>
            <p:cNvPr id="38" name="Text Box 15"/>
            <p:cNvSpPr txBox="1">
              <a:spLocks noChangeArrowheads="1"/>
            </p:cNvSpPr>
            <p:nvPr/>
          </p:nvSpPr>
          <p:spPr bwMode="auto">
            <a:xfrm>
              <a:off x="3012816" y="4267200"/>
              <a:ext cx="1635384" cy="707886"/>
            </a:xfrm>
            <a:prstGeom prst="rect">
              <a:avLst/>
            </a:prstGeom>
            <a:noFill/>
            <a:ln w="12700">
              <a:noFill/>
              <a:miter lim="800000"/>
              <a:headEnd/>
              <a:tailEnd/>
            </a:ln>
          </p:spPr>
          <p:txBody>
            <a:bodyPr wrap="none">
              <a:spAutoFit/>
            </a:bodyPr>
            <a:lstStyle/>
            <a:p>
              <a:pPr algn="ctr"/>
              <a:r>
                <a:rPr lang="en-US" sz="2000" b="1" dirty="0">
                  <a:latin typeface="Arial" pitchFamily="34" charset="0"/>
                </a:rPr>
                <a:t>I maintain &amp;</a:t>
              </a:r>
            </a:p>
            <a:p>
              <a:pPr algn="ctr"/>
              <a:r>
                <a:rPr lang="en-US" sz="2000" b="1" dirty="0">
                  <a:latin typeface="Arial" pitchFamily="34" charset="0"/>
                </a:rPr>
                <a:t>I fix</a:t>
              </a:r>
            </a:p>
          </p:txBody>
        </p:sp>
        <p:sp>
          <p:nvSpPr>
            <p:cNvPr id="39" name="Text Box 16"/>
            <p:cNvSpPr txBox="1">
              <a:spLocks noChangeArrowheads="1"/>
            </p:cNvSpPr>
            <p:nvPr/>
          </p:nvSpPr>
          <p:spPr bwMode="auto">
            <a:xfrm>
              <a:off x="6019800" y="4343400"/>
              <a:ext cx="1828800" cy="400110"/>
            </a:xfrm>
            <a:prstGeom prst="rect">
              <a:avLst/>
            </a:prstGeom>
            <a:noFill/>
            <a:ln w="12700">
              <a:noFill/>
              <a:miter lim="800000"/>
              <a:headEnd/>
              <a:tailEnd/>
            </a:ln>
          </p:spPr>
          <p:txBody>
            <a:bodyPr wrap="square">
              <a:spAutoFit/>
            </a:bodyPr>
            <a:lstStyle/>
            <a:p>
              <a:pPr algn="ctr"/>
              <a:r>
                <a:rPr lang="en-US" sz="2000" b="1" dirty="0">
                  <a:latin typeface="Arial" pitchFamily="34" charset="0"/>
                </a:rPr>
                <a:t>We maintain</a:t>
              </a:r>
            </a:p>
          </p:txBody>
        </p:sp>
        <p:sp>
          <p:nvSpPr>
            <p:cNvPr id="40" name="Oval 3"/>
            <p:cNvSpPr>
              <a:spLocks noChangeArrowheads="1"/>
            </p:cNvSpPr>
            <p:nvPr/>
          </p:nvSpPr>
          <p:spPr bwMode="auto">
            <a:xfrm>
              <a:off x="2916767" y="2245788"/>
              <a:ext cx="1655233" cy="1620474"/>
            </a:xfrm>
            <a:prstGeom prst="ellipse">
              <a:avLst/>
            </a:prstGeom>
            <a:solidFill>
              <a:srgbClr val="0099CC">
                <a:alpha val="75000"/>
              </a:srgbClr>
            </a:solidFill>
            <a:ln w="38100">
              <a:noFill/>
              <a:round/>
              <a:headEnd/>
              <a:tailEnd/>
            </a:ln>
            <a:effectLst/>
          </p:spPr>
          <p:txBody>
            <a:bodyPr wrap="none" anchor="ctr"/>
            <a:lstStyle/>
            <a:p>
              <a:endParaRPr lang="en-US" sz="1200" b="1">
                <a:latin typeface="Arial" panose="020B0604020202020204" pitchFamily="34" charset="0"/>
              </a:endParaRPr>
            </a:p>
          </p:txBody>
        </p:sp>
        <p:sp>
          <p:nvSpPr>
            <p:cNvPr id="41" name="Line 4"/>
            <p:cNvSpPr>
              <a:spLocks noChangeShapeType="1"/>
            </p:cNvSpPr>
            <p:nvPr/>
          </p:nvSpPr>
          <p:spPr bwMode="auto">
            <a:xfrm>
              <a:off x="2628900" y="1828800"/>
              <a:ext cx="0" cy="2819399"/>
            </a:xfrm>
            <a:prstGeom prst="line">
              <a:avLst/>
            </a:prstGeom>
            <a:noFill/>
            <a:ln w="76200">
              <a:solidFill>
                <a:schemeClr val="bg1">
                  <a:lumMod val="65000"/>
                </a:schemeClr>
              </a:solidFill>
              <a:round/>
              <a:headEnd/>
              <a:tailEnd/>
            </a:ln>
          </p:spPr>
          <p:txBody>
            <a:bodyPr/>
            <a:lstStyle/>
            <a:p>
              <a:endParaRPr lang="en-US">
                <a:latin typeface="Arial" pitchFamily="34" charset="0"/>
              </a:endParaRPr>
            </a:p>
          </p:txBody>
        </p:sp>
        <p:sp>
          <p:nvSpPr>
            <p:cNvPr id="42" name="Text Box 6"/>
            <p:cNvSpPr txBox="1">
              <a:spLocks noChangeArrowheads="1"/>
            </p:cNvSpPr>
            <p:nvPr/>
          </p:nvSpPr>
          <p:spPr bwMode="auto">
            <a:xfrm>
              <a:off x="3032388" y="2879887"/>
              <a:ext cx="1426994" cy="338554"/>
            </a:xfrm>
            <a:prstGeom prst="rect">
              <a:avLst/>
            </a:prstGeom>
            <a:noFill/>
            <a:ln w="12700">
              <a:noFill/>
              <a:miter lim="800000"/>
              <a:headEnd/>
              <a:tailEnd/>
            </a:ln>
          </p:spPr>
          <p:txBody>
            <a:bodyPr wrap="none">
              <a:spAutoFit/>
            </a:bodyPr>
            <a:lstStyle/>
            <a:p>
              <a:pPr algn="ctr"/>
              <a:r>
                <a:rPr lang="en-US" sz="1600" b="1" dirty="0">
                  <a:latin typeface="Arial" panose="020B0604020202020204" pitchFamily="34" charset="0"/>
                </a:rPr>
                <a:t>Maintenance</a:t>
              </a:r>
            </a:p>
          </p:txBody>
        </p:sp>
        <p:sp>
          <p:nvSpPr>
            <p:cNvPr id="43" name="Oval 7"/>
            <p:cNvSpPr>
              <a:spLocks noChangeArrowheads="1"/>
            </p:cNvSpPr>
            <p:nvPr/>
          </p:nvSpPr>
          <p:spPr bwMode="auto">
            <a:xfrm>
              <a:off x="685800" y="2245788"/>
              <a:ext cx="1655233" cy="1620474"/>
            </a:xfrm>
            <a:prstGeom prst="ellipse">
              <a:avLst/>
            </a:prstGeom>
            <a:solidFill>
              <a:srgbClr val="F95D07">
                <a:alpha val="75000"/>
              </a:srgbClr>
            </a:solidFill>
            <a:ln w="38100">
              <a:noFill/>
              <a:round/>
              <a:headEnd/>
              <a:tailEnd/>
            </a:ln>
            <a:effectLst/>
          </p:spPr>
          <p:txBody>
            <a:bodyPr wrap="none" anchor="ctr"/>
            <a:lstStyle/>
            <a:p>
              <a:endParaRPr lang="en-US" sz="1200" b="1">
                <a:latin typeface="Arial" panose="020B0604020202020204" pitchFamily="34" charset="0"/>
              </a:endParaRPr>
            </a:p>
          </p:txBody>
        </p:sp>
        <p:sp>
          <p:nvSpPr>
            <p:cNvPr id="44" name="Oval 8"/>
            <p:cNvSpPr>
              <a:spLocks noChangeArrowheads="1"/>
            </p:cNvSpPr>
            <p:nvPr/>
          </p:nvSpPr>
          <p:spPr bwMode="auto">
            <a:xfrm>
              <a:off x="5507567" y="2245788"/>
              <a:ext cx="1655233" cy="1620474"/>
            </a:xfrm>
            <a:prstGeom prst="ellipse">
              <a:avLst/>
            </a:prstGeom>
            <a:solidFill>
              <a:srgbClr val="F95D07">
                <a:alpha val="75000"/>
              </a:srgbClr>
            </a:solidFill>
            <a:ln w="38100">
              <a:noFill/>
              <a:round/>
              <a:headEnd/>
              <a:tailEnd/>
            </a:ln>
            <a:effectLst/>
          </p:spPr>
          <p:txBody>
            <a:bodyPr wrap="none" anchor="ctr"/>
            <a:lstStyle/>
            <a:p>
              <a:pPr algn="ctr"/>
              <a:endParaRPr lang="en-US" sz="1200" b="1">
                <a:latin typeface="Arial" panose="020B0604020202020204" pitchFamily="34" charset="0"/>
              </a:endParaRPr>
            </a:p>
          </p:txBody>
        </p:sp>
        <p:sp>
          <p:nvSpPr>
            <p:cNvPr id="45" name="Text Box 10"/>
            <p:cNvSpPr txBox="1">
              <a:spLocks noChangeArrowheads="1"/>
            </p:cNvSpPr>
            <p:nvPr/>
          </p:nvSpPr>
          <p:spPr bwMode="auto">
            <a:xfrm>
              <a:off x="5579845" y="2879887"/>
              <a:ext cx="1051891" cy="338554"/>
            </a:xfrm>
            <a:prstGeom prst="rect">
              <a:avLst/>
            </a:prstGeom>
            <a:noFill/>
            <a:ln w="12700">
              <a:noFill/>
              <a:miter lim="800000"/>
              <a:headEnd/>
              <a:tailEnd/>
            </a:ln>
          </p:spPr>
          <p:txBody>
            <a:bodyPr wrap="none">
              <a:spAutoFit/>
            </a:bodyPr>
            <a:lstStyle/>
            <a:p>
              <a:pPr algn="ctr"/>
              <a:r>
                <a:rPr lang="en-US" sz="1600" b="1" dirty="0">
                  <a:latin typeface="Arial" panose="020B0604020202020204" pitchFamily="34" charset="0"/>
                </a:rPr>
                <a:t>Operator</a:t>
              </a:r>
            </a:p>
          </p:txBody>
        </p:sp>
        <p:sp>
          <p:nvSpPr>
            <p:cNvPr id="46" name="Oval 11"/>
            <p:cNvSpPr>
              <a:spLocks noChangeArrowheads="1"/>
            </p:cNvSpPr>
            <p:nvPr/>
          </p:nvSpPr>
          <p:spPr bwMode="auto">
            <a:xfrm>
              <a:off x="6802967" y="2245788"/>
              <a:ext cx="1655233" cy="1620474"/>
            </a:xfrm>
            <a:prstGeom prst="ellipse">
              <a:avLst/>
            </a:prstGeom>
            <a:solidFill>
              <a:srgbClr val="0099CC">
                <a:alpha val="76000"/>
              </a:srgbClr>
            </a:solidFill>
            <a:ln w="38100">
              <a:noFill/>
              <a:round/>
              <a:headEnd/>
              <a:tailEnd/>
            </a:ln>
            <a:effectLst/>
          </p:spPr>
          <p:txBody>
            <a:bodyPr wrap="none" anchor="ctr"/>
            <a:lstStyle/>
            <a:p>
              <a:pPr algn="ctr"/>
              <a:r>
                <a:rPr lang="en-US" sz="1600" b="1" dirty="0">
                  <a:latin typeface="Arial" panose="020B0604020202020204" pitchFamily="34" charset="0"/>
                </a:rPr>
                <a:t>Maintenance</a:t>
              </a:r>
            </a:p>
          </p:txBody>
        </p:sp>
        <p:sp>
          <p:nvSpPr>
            <p:cNvPr id="47" name="Text Box 5"/>
            <p:cNvSpPr txBox="1">
              <a:spLocks noChangeArrowheads="1"/>
            </p:cNvSpPr>
            <p:nvPr/>
          </p:nvSpPr>
          <p:spPr bwMode="auto">
            <a:xfrm>
              <a:off x="973978" y="2879887"/>
              <a:ext cx="1051891" cy="338554"/>
            </a:xfrm>
            <a:prstGeom prst="rect">
              <a:avLst/>
            </a:prstGeom>
            <a:noFill/>
            <a:ln w="12700">
              <a:noFill/>
              <a:miter lim="800000"/>
              <a:headEnd/>
              <a:tailEnd/>
            </a:ln>
          </p:spPr>
          <p:txBody>
            <a:bodyPr wrap="none">
              <a:spAutoFit/>
            </a:bodyPr>
            <a:lstStyle/>
            <a:p>
              <a:pPr algn="ctr"/>
              <a:r>
                <a:rPr lang="en-US" sz="1600" b="1" dirty="0">
                  <a:latin typeface="Arial" panose="020B0604020202020204" pitchFamily="34" charset="0"/>
                </a:rPr>
                <a:t>Operator</a:t>
              </a:r>
            </a:p>
          </p:txBody>
        </p:sp>
        <p:sp>
          <p:nvSpPr>
            <p:cNvPr id="48" name="Right Arrow 47"/>
            <p:cNvSpPr/>
            <p:nvPr/>
          </p:nvSpPr>
          <p:spPr>
            <a:xfrm>
              <a:off x="4787900" y="2175332"/>
              <a:ext cx="503767" cy="1761385"/>
            </a:xfrm>
            <a:prstGeom prst="rightArrow">
              <a:avLst/>
            </a:prstGeom>
            <a:solidFill>
              <a:schemeClr val="bg1">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latin typeface="Arial" panose="020B0604020202020204" pitchFamily="34" charset="0"/>
                <a:cs typeface="Arial" panose="020B0604020202020204" pitchFamily="34" charset="0"/>
              </a:endParaRPr>
            </a:p>
          </p:txBody>
        </p:sp>
        <p:sp>
          <p:nvSpPr>
            <p:cNvPr id="49" name="Ellipse 45"/>
            <p:cNvSpPr>
              <a:spLocks noChangeArrowheads="1"/>
            </p:cNvSpPr>
            <p:nvPr/>
          </p:nvSpPr>
          <p:spPr bwMode="auto">
            <a:xfrm>
              <a:off x="973228" y="2269971"/>
              <a:ext cx="1062776" cy="69752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1400" b="1">
                <a:latin typeface="Arial" panose="020B0604020202020204" pitchFamily="34" charset="0"/>
              </a:endParaRPr>
            </a:p>
          </p:txBody>
        </p:sp>
        <p:sp>
          <p:nvSpPr>
            <p:cNvPr id="50" name="Måne 31"/>
            <p:cNvSpPr/>
            <p:nvPr/>
          </p:nvSpPr>
          <p:spPr bwMode="auto">
            <a:xfrm rot="16552097">
              <a:off x="1086686" y="2685294"/>
              <a:ext cx="752416" cy="163824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400" b="1">
                <a:latin typeface="Arial" panose="020B0604020202020204" pitchFamily="34" charset="0"/>
              </a:endParaRPr>
            </a:p>
          </p:txBody>
        </p:sp>
        <p:sp>
          <p:nvSpPr>
            <p:cNvPr id="51" name="Ellipse 45"/>
            <p:cNvSpPr>
              <a:spLocks noChangeArrowheads="1"/>
            </p:cNvSpPr>
            <p:nvPr/>
          </p:nvSpPr>
          <p:spPr bwMode="auto">
            <a:xfrm>
              <a:off x="3212995" y="2269971"/>
              <a:ext cx="1062776" cy="69752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1400" b="1">
                <a:latin typeface="Arial" panose="020B0604020202020204" pitchFamily="34" charset="0"/>
              </a:endParaRPr>
            </a:p>
          </p:txBody>
        </p:sp>
        <p:sp>
          <p:nvSpPr>
            <p:cNvPr id="52" name="Måne 31"/>
            <p:cNvSpPr/>
            <p:nvPr/>
          </p:nvSpPr>
          <p:spPr bwMode="auto">
            <a:xfrm rot="16552097">
              <a:off x="3326453" y="2685294"/>
              <a:ext cx="752416" cy="163824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400" b="1">
                <a:latin typeface="Arial" panose="020B0604020202020204" pitchFamily="34" charset="0"/>
              </a:endParaRPr>
            </a:p>
          </p:txBody>
        </p:sp>
        <p:sp>
          <p:nvSpPr>
            <p:cNvPr id="53" name="Ellipse 45"/>
            <p:cNvSpPr>
              <a:spLocks noChangeArrowheads="1"/>
            </p:cNvSpPr>
            <p:nvPr/>
          </p:nvSpPr>
          <p:spPr bwMode="auto">
            <a:xfrm>
              <a:off x="5795432" y="2269971"/>
              <a:ext cx="1062776" cy="69752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1400" b="1">
                <a:latin typeface="Arial" panose="020B0604020202020204" pitchFamily="34" charset="0"/>
              </a:endParaRPr>
            </a:p>
          </p:txBody>
        </p:sp>
        <p:sp>
          <p:nvSpPr>
            <p:cNvPr id="54" name="Måne 31"/>
            <p:cNvSpPr/>
            <p:nvPr/>
          </p:nvSpPr>
          <p:spPr bwMode="auto">
            <a:xfrm rot="16552097">
              <a:off x="5908890" y="2685294"/>
              <a:ext cx="752416" cy="163824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400" b="1">
                <a:latin typeface="Arial" panose="020B0604020202020204" pitchFamily="34" charset="0"/>
              </a:endParaRPr>
            </a:p>
          </p:txBody>
        </p:sp>
        <p:sp>
          <p:nvSpPr>
            <p:cNvPr id="55" name="Ellipse 45"/>
            <p:cNvSpPr>
              <a:spLocks noChangeArrowheads="1"/>
            </p:cNvSpPr>
            <p:nvPr/>
          </p:nvSpPr>
          <p:spPr bwMode="auto">
            <a:xfrm>
              <a:off x="7099195" y="2269971"/>
              <a:ext cx="1062776" cy="69752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sz="1400" b="1">
                <a:latin typeface="Arial" panose="020B0604020202020204" pitchFamily="34" charset="0"/>
              </a:endParaRPr>
            </a:p>
          </p:txBody>
        </p:sp>
        <p:sp>
          <p:nvSpPr>
            <p:cNvPr id="56" name="Måne 31"/>
            <p:cNvSpPr/>
            <p:nvPr/>
          </p:nvSpPr>
          <p:spPr bwMode="auto">
            <a:xfrm rot="16552097">
              <a:off x="7212653" y="2685294"/>
              <a:ext cx="752416" cy="1638241"/>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400" b="1">
                <a:latin typeface="Arial" panose="020B0604020202020204" pitchFamily="34" charset="0"/>
              </a:endParaRPr>
            </a:p>
          </p:txBody>
        </p:sp>
      </p:grpSp>
    </p:spTree>
    <p:extLst>
      <p:ext uri="{BB962C8B-B14F-4D97-AF65-F5344CB8AC3E}">
        <p14:creationId xmlns:p14="http://schemas.microsoft.com/office/powerpoint/2010/main" val="95190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TPM Approach</a:t>
            </a:r>
          </a:p>
        </p:txBody>
      </p:sp>
      <p:sp>
        <p:nvSpPr>
          <p:cNvPr id="3" name="Content Placeholder 2"/>
          <p:cNvSpPr>
            <a:spLocks noGrp="1"/>
          </p:cNvSpPr>
          <p:nvPr>
            <p:ph idx="1"/>
          </p:nvPr>
        </p:nvSpPr>
        <p:spPr/>
        <p:txBody>
          <a:bodyPr/>
          <a:lstStyle/>
          <a:p>
            <a:pPr>
              <a:spcAft>
                <a:spcPts val="2400"/>
              </a:spcAft>
            </a:pPr>
            <a:r>
              <a:rPr lang="en-US" dirty="0"/>
              <a:t>Preventing breakdowns</a:t>
            </a:r>
          </a:p>
          <a:p>
            <a:pPr>
              <a:spcAft>
                <a:spcPts val="2400"/>
              </a:spcAft>
            </a:pPr>
            <a:r>
              <a:rPr lang="en-US" dirty="0"/>
              <a:t>Modifying equipment to prevent breakdowns and make maintenance easier and faster.</a:t>
            </a:r>
          </a:p>
          <a:p>
            <a:pPr>
              <a:spcAft>
                <a:spcPts val="2400"/>
              </a:spcAft>
            </a:pPr>
            <a:r>
              <a:rPr lang="en-US" dirty="0"/>
              <a:t>Being prepared for common equipment failures.</a:t>
            </a:r>
          </a:p>
          <a:p>
            <a:pPr>
              <a:spcAft>
                <a:spcPts val="2400"/>
              </a:spcAft>
            </a:pPr>
            <a:r>
              <a:rPr lang="en-US" dirty="0"/>
              <a:t>Have the parts on hand and the skills to make repairs as needed.</a:t>
            </a:r>
          </a:p>
        </p:txBody>
      </p:sp>
      <p:sp>
        <p:nvSpPr>
          <p:cNvPr id="4" name="TextBox 3"/>
          <p:cNvSpPr txBox="1"/>
          <p:nvPr/>
        </p:nvSpPr>
        <p:spPr>
          <a:xfrm>
            <a:off x="7316624" y="0"/>
            <a:ext cx="1828800" cy="338554"/>
          </a:xfrm>
          <a:prstGeom prst="rect">
            <a:avLst/>
          </a:prstGeom>
          <a:noFill/>
        </p:spPr>
        <p:txBody>
          <a:bodyPr wrap="square" rtlCol="0">
            <a:spAutoFit/>
          </a:bodyPr>
          <a:lstStyle/>
          <a:p>
            <a:pPr algn="r"/>
            <a:r>
              <a:rPr lang="en-US" sz="1600" i="1" dirty="0">
                <a:solidFill>
                  <a:schemeClr val="bg1"/>
                </a:solidFill>
                <a:latin typeface="Arial" pitchFamily="34" charset="0"/>
              </a:rPr>
              <a:t>Overview of TPM</a:t>
            </a:r>
          </a:p>
        </p:txBody>
      </p:sp>
    </p:spTree>
    <p:extLst>
      <p:ext uri="{BB962C8B-B14F-4D97-AF65-F5344CB8AC3E}">
        <p14:creationId xmlns:p14="http://schemas.microsoft.com/office/powerpoint/2010/main" val="42770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10025PHOTO" val="/9j/4AAQSkZJRgABAQAAAQABAAD/2wBDAAMCAgMCAgMDAwMEAwMEBQgFBQQEBQoHBwYIDAoMDAsKCwsNDhIQDQ4RDgsLEBYQERMUFRUVDA8XGBYUGBIUFRT/2wBDAQMEBAUEBQkFBQkUDQsNFBQUFBQUFBQUFBQUFBQUFBQUFBQUFBQUFBQUFBQUFBQUFBQUFBQUFBQUFBQUFBQUFBT/wAARCAHGAS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tZW/dLiov4all/1K59ai2/8AAaAD7tOVqON3UU1VNAD91Tv8u36VXHWp5P4PcUAD/dU0tq371aR1+Radaf6xaTAjl+WR/rTf+WUlOuFKzPQn+pYUIBifMy9Kee9Rp7mpm+YUwIt26rVhnzqq7fmq1YfLMpzQwI7j5riX61DUsv8Ax8y/71RutK4Elv8A6xfrRMv75/rRbZ8xfrRN/wAfD/71SA3Z7VLD8ppi/NzT4fmegDZvv+QZn2rnq6HUP+QWfpXPL/CPalE0mNpw6Um2helaGZPAw3rUuof8fI+lQwr89TX6/vFPtUAQjr2qW3+V1+tQL7VLD/rRQA68UrcNzSu261T/AGTTrz/j5b3FNb/j0X6+lA2QnpShqb/DT160CJrZjuxTWb7ze9Ot/wDWUzafmHvQArNU9ruy392oOVGcVLa/Mc0AFFLu96KB3KMrf6Ov1qvVh13W3J6GoqsQbvYU4Zpv8PSgYWgB1Sv/AAH/ANCqKpZWLLH9KAEddy1JbffX/epje9LbsFdfrSYCXalZnoj/AOPZ6fdZ89vpTIs+RKKkCIfNUvLf8BqJOmf61YRRheP+BUARBS26rFnH+8XINS2iotwhcb0Y7T/dq9Fb+TO4Byqvx7rQ2UkUXsXzPIR92mTWflqv90jdWyzRtvLjcuRnbVW7t03v5fzKp+RvSlcdilDalUV/elNv5k7k1P5hXCZ+akZvLRtwO4/3qZNinLH8uR3oSMxuv/stWExt+cFl/wBmjbtl/lQOxo3mZNMX5ev8VYMajuP9mtp7j/iX+QTtbO6q8kafLn5do4Vf4qSG9Sk0O5O3y1F5Z+WtQRxbeMs3+yKimhG5cAq2PSruTYqIu05/vVJfffT5NvFPa3kbbx8tSXlq6+XvIbj+E1NwsUB0qWP7wprQ7Wz/AA06JhuqmJD77/X59qaylbb8akvcb1PttqM5+yt9akbIj8y0o/lSfdoHzUCLNuvzqaj3bXb60+Btrr/dpjffbjvQAPnbUtn96mOvFLbfeoAGQ7jzRUjA5NFAFB2/0b8aiXDLzUn/AC7/AI1D/FVgO7cYooXFB6L0oAkX+GpnxsFVl6VO3+rFACv9wU2H/WLnHWlK8VJbrtmQyDcmaTGhb3H2lgPl4plu37p/4sitS8s4mmUxk7SM/MPu1BHa7dwJ+XFSNooQxhh/dqzbr2I3L3Wmm3Cnhw1SxMYzn7u7+9QKxKIQ3zxfMvdKvxruhTAC4NU7a4Mb9PlWrf2yJf8AaUj7tJmiGMrrI42df4aryNuZhyqrSmb7Q67AWXs396rMsZh2xkBXbrtqEG5SEe7kAt/vU8afPIVCRl2/vVsWtmflcDc7fw5rVt9PuGifyvK4xnY+6k5cpap3OZfSb2NFzA+xaT7HLCVEkf3um4110ViI/nnlKs/O1gyrVpLO3un3F4ni7+WPnUf7Oay9qa+xOF+wyZYj5tv96lS1uGbKRFV/2RurtLnw7Iwb7OZHYn7rR9v8apNpNxC/lPO0Uq/NtYfLVKqHsrHNLHJblfMjO36U8sGdiUfa3RVNdAlnErOXf7R6bY/l3f71R3dvBdIkai3V/vfIgHNL2hXsmY40uK4VdjyIq9fM/hqrc2ZhlwT8vZvWuhs9NeR9hAnROvO2kmsReFo8GLYfkVhupqRLpnLvYybecbf72arRw/veMcVuXmnyw7kkwvH8PaspoTltnyj/ANCrZO5ztWINQ++PpSD/AI9W+tSXSlmXI7c0xl/0dgM9aoyK3HYUo+XdTQvOOad7fw0ASwt868CnP/rWz602L760r/61vrQA5sbadbffXNNf7lOg/wBYKCyRg2TyKKc0fzH60UE2M3d+5b+GoF61ZHzQPVZf4asQ77tCrR96nD5aAEXpVhv9UvP3arr0qdl/c0AB+ZKtWchbg4aq4xtXNXraE7VLJt9GqGNFmZto+RN2f9qq5+bcudtSN8pyD83+1UD4XfUpGjGPsVVx97vTWbaFx/6DSNv+UkbUP8VJGwYVpYzuO3FmYGrcGnvMypBmVu6VElu7J5mP1q/aSO0aKHWBR/Ev3jUMpIm/sm5wmyIorfLurS03QYPLd7m8jttg3fN/F7KvrRbaX+6WUXIZeVC/e2/7X3q3NN8Hy6kuLf5os/6yWdIl6f71YuRqkc+Gih3J54XjiNT81C6xBDGygXE8+fvNM23H+7XQal4dttPdnjRbg42/upFdd/8AvU1NHFxbPJDHHAy4+VtrN/6Fn71RdG3KyhbeMJWRI3FtEgGPLUfM3+827JrZX4gfZbNohYNcSsm1JW+XZ/ur3ostP8tfKAh3E7nacJsNWHvrO1lfZaWV4oT70cD7M/3Wap0ZaVupXg8ZeY/+mXF7bo2GEbBmVq0YbzS9SmV7ffvzu81Cu7d6spas6bVLO8Cxz2dosY+4sYb5P/HqqXOj29q6Txy2NxA4/wBVv/e/qq1HKi02b9x5EMPmwThp8nzNsbK3/fO2s/7Ud6m5STdncdyKq7ajSG0WODyNyI3zFGQOwb/ZbdnFRR6lcK7JLGXgJ4WM7WWoNbl6S10/UrZvsxVJQd25HVW/763YqhNZm1Xy5kkil7MxpUjikmYW6F3wf3bfI6j+tX7bVp2ZonAliP308sLg/wC5/wDE00DfMYj6SGX53Mu4/fVCvzf7S1kahosfzPG+7H39v8Ndjd6bP5DSW5L/AMRgV9//AHznaazG02W4t3dIv3ynb/d/76XrWiZk4XOHurdNqjPzdv8AaqrIo8lgBXXXmm7gv7tNzjaFbjmsG/0+7sS0ZQxN/tV0RmccqZg8/N/DRUkynfkj9ajrU5ySH/WrSv8AfbPrSRffWnt99vrQAbty8Zog++vNG3602Ftp4oGi7u96KT8aKCjNj/49nqt91sVaj+W3aqvLdasgcOtK3SjdS0AAU7asr/qPxqHaOuatQx7oW5HWgB0MfmferSGI17utNtox5S+YKuS7FCjZsXt/erJstIy5t8nONqUwR7kfrVuaTzHwAVWmSqWTCCmimip9neZvnfaoH3c1ZgtY9yjeFyfvUnknK/Jt7dKuxWMv8A3NRclQJ4tLjkfyzOGTdwy0r6fHHKYvT5dy/NTPJkj+4Q3r/s1qWHiB7e2KPE7L/fjK/wDjy7eazbN0kU49D+7skkXI9Plq/baGjQO7zq0qH/UJNtc/7q1Pa6tbTQsnkQpODuDSJ8zflWjo9xLDNugeNWz8joCz1ldmqSM21kltW/48n8ofws5+9+CrWhZax5Ny0n2Ao/8AAqvu/wDHS1a95dahIvFvA6yHiXDykt+G3/x5axplnkRTJaFEQtlsFd351BdrGmmuaJJeLLqFhcNgnckQVG/Vq0IvEHgtosQaRqNxOR92fZsX/a4bn/vmuca1S6hWONH3N83VP8/+PUkulwW6KI4LhpR8pZ9qrn8Gp2K941ZrrQGSWVIzb7DuEUt3CzH/AHV25x/s1lLqmnTSugkfyMbhI9q0rbv9nay0+208L8jpNEmN37g/N/vVoJNbWKN+4u7rKcRyxjcP95utJaB7xUs7iwVHeIwXEqfN5aDynVf9nP8A7K1TwzD5XSbzc8vbXKbdv+61Rf2XYalbOYLCZbjBYJncv/fJ5qK28/TbWVBchEYbXgl7H/Zyv/s1QCua02k22oJ/ogmt51DL5f31z+HOKrW1nKzukp2Tq+0Mx+V8L8wqWwvP7QfyvKRZR8+9JtkrH+H+LmrojlmmliMh/vGRx827+Hcv+9S94Zl3Wn3+nhJEjdWYb0bKsv8AwL0qrquoTzRObmPdKxXMqHa2fRq2riR49HZ44x52T+7j+XKfxbl7/wC9WI9vDqA/0aTd8n8fy5/vCrQpEFtdQyW3l3BD2ob/AFq9j/tLVfUtNkkVijtLF95Nx3L0/hoWxnsw7tGFQnYN33d2M7KfZsYw2Ud1T78X9ynEzONubEffTL1mP99uNtdnqlrHcPwTk/Pt+6yf41yd9btDIwLlv96uqDuclSNiKH761I3+tb61HD8zru9ac+Fmb61ZkD/coh+XbQ/zLTYfvYoAu7RRT6KB3MmL/UPxVZasw/6lxVbb2qxDh1p1NVvmp1AD0+bir9kvyZZM88VSSPdXQWNidsZ+8jYVPc1DKSG27SzHA+72WrCQttbJ81s7RurSttFk8zJG2LdtDf8AoX/s3/fNakFvFauvkRiWU/3huXbXO5HUoGBFppZ/3p2f7KipY9HjuE8xy+7+H+6a7Cw0WSYr+7UjPO07a3rHwz5MrEIN2PT/ANl6CsnV5TqjRuefW+liPaHJTjnj71aLaO7QoI4yiMdoVq7iLwvHeFpvLPyDnj71an/CMp9kSTJ6b49tYOsdcMMeSXVjJGvlIm/59vyis6azlhdQjlWxu+lelz6C8cdxJJGFWEHDN8vfq1c1LpLzRtI4Kqfu7v8A0H61rGojGeHaOUC+TNwN/wDvVuabqEEMMpuTvfG1FWPcqVbfw3JtiJ/cRNna+z5iKsQeD7u6hae3jkS3X/lvK4RTVuaMlSkS2NwZAskVwbX5Nh/vH/ebbWzY+Hby4TzbdLe6lHzbt7M22uXmU2bsBLHt7/xq1W7G+8udZCoRVZceQCi7v930rMp+Ztajpt7fR+YmmS/uflkXz0ZGP+98uKzrlrnR0xHpcunSj5i1zPKf/HW4robWSe+s555bhfKYcLLtRt3/AH1zTH8NtqVg+NPidwN5ntXLufbbuppitc5+LUtRuIXR/LvYmO/7j7f91WFOgs0upFkCTWTfdPmXodt3+zv2/wDfNS3WgxSWyCOy+yzhuZfPmiZuOjK7MCf92sI6Xe3jtHBcSPFjdtY73z+CtzVGWqOyj0mS1na4lt5pUQKr3KwMm3+7udNyf+PVSK6Xq0sQ8pmnbO9oH37m/hVl/wDic1ysNvrGmzslvHdxMg+7A5DJ7tip913q0zzyaos93wpW6jbzj/s7gvH6UcortGlfeFTDule0kiYfMWg+8n+8vYfrV6wt3ZILZ/mlYmKOdnZYjkfwn1/3qq6F4g1S3v8AyA9yrY8oxz/w/wCyzHt/ndXYPZpcI0kU8aXTlFMUaK0LD/d/g/z81Zt2NVZnNJHLby+Y7n7UnyiNvm3Aev8A9jWfqOnm8hl1fSwUlz/pFqw+Vsf3R6V0k0whl2TGNZYxtSRvmZV/2fb+7Wfc2/k3SsZD57gtHcq23Psy+tCYNWOX1WR7jS1uUAZZX52n/wBC91rJ06+dY1d/v4ZTu7/Wu0GkxWN00TxhrC8G0q3ytC57tXIX+jyaDq7RTjahTdtY9U/hb/gS1qmYNBc+aqxIEKlBu2/ebb/s+1ZGpRiaJnRN/PLVv380UZTjcmNsbKei9Mf+PVSuI7eaJUf90zHZ1+7Vp2IkrnJJiN1+tEn+tP1q5daW9ndbCV27uHz8pqnIv75q6YnGDN8tJF96lK7Rmki+9QWW91FHFFBNjNt/uMPaodvvU8GcMKrs3zVYh69M0qr3pqMOh+WpRGGKgGgC1pcbtIpb5VXq1dfpVubp4BlVU/3u3+1XO2Fvu3IM/J8z11uiMFucyHYqDdu/hVaxmzopo2dTkgjmIwVt/kSFF+8wA/yxp2lWNxqD82/H8PP3Vos7OXWp4rguEik2qixfekX+97CvRNB0WOx2AoNj9GX+DH8LetcVSSSPRpU3NlXR/DMjFD5UiJ3VH27q6628NiONwgD7OiP8zir1uouIvLJLKh/3a1o7ONUQ5O3O4Nj5hxXlVKt2e9TwzsY9np5Ztnl+VmEsY2Pb7ta1hoqNbISg8rydybfl2nP3frWjYaaZBFIRuXDK+4fN96tTTrGWNGR0LoSzbWHQn/a/75rllVR2LD2POvEPh/ydO5A2TeX97uOjfrWHqvhF7e8+zpF8tuNp3fd3kAt/3z0r2TVPDIvrFUSMvhNq/wCzyrf+y06Xw29xd3lwUDOR5rrj7xP92tYVQlRPFj4ZS1fzZ4w74UIn+yPur/X/AIDVWfw/ea0FkuXlisslY1T78mO/PQV7LJ4Pe8mZ5Izz8vyj7gFdHD4Djm8o+WFRP7oHyr/dX0rV1bGfsD5mv/Af2W3x9kKMw3Isn3mX121zl/4Xe33eZJ9l6N8wP9K+qtb8IwZf7LbzNkbSy/eb23Hk/pXlvibwrJZsxktoYGbpuHmn/vrp/M/7Va06xyVcKnseDXP2iE8Tmfou1Xf5f++lq3p+tfZV2f6bEzffbeGX611XiHwvJuSS4EibujLBsH/oNYZ0EQjfHI6sv/PWHCn/AIF/DXcqkZHlyw04G5JqF3qEDRyahPewH5isZRsY+u0/+PVg/wBjx3Eih57nynk4aDd83vtDMDWtpdnL52RBFIzfKkiuqsPz4NdPY+D/AO0rlftMktu2f9agHzf7Lr0I/wB1TTU4mTpT7HCWfibUNBuXthLI0URLOrQfNv8A4Q2VU5/3q30jt/EiebcSQWV+jD5mj+Zvbhf/AGWrfiaxe38u31C3hdYULFmEkTOM/wAWN/Hp8o/3a4uf+zLFmeyvD5RIaNVmV/m/3tq/d/3R+Nacxg1yl3XZjpcjEEb4/mSSLZLE/wDs7jyKtp4ke1ED3dhGkSQny3tn3sme7Zbiq9tcXHijMVzjVNo4WcKrqv8Asyjj/wAdrPeH+ybxvsUrWrOFV7O8j6r+PWlYEvtG8t1F4guEgj+R+q8ff/2Wz3qjqNq8cOSnmwZKxspOzd/CR/8AZVkzWv2NZ7e5/wBA1G3fekDDbv8A7rev+63T+GtPSvEyXgawv0Db+rN/e/hLf736VNuUL3M6O+kjt2Du87IBsaX72f6/Sn6nqEUl/a38g82C3DMYJRuGw8NE3+eKmFqLO/aMxLPauSgV/l2+27t9aiVZbMwEIHt8lWWQcxY7Ov67qpEtFW48OyXmmpLEiJFF8oZz9/Gdrbv+BbcVztyouIl5+dem371eoaUsul2E9vb4e3kYy28Ug+WNz33enauA15YLG/8ANjBRZvmG35fm/iXb9a0TIZy95CGXl/mU+tZ7sFkxW1qke2ZmCBflDHb61gytukauhM5JE5bio03Kc5oZjjFIPvZqjMthVxRTPNHrRQO5Utl+8OagPXpU1t1aoW+XdxViD73FWIl8vaB95vlqKPCrk/NVyxUSTI59fu0mNG9pWbNXjjdkTZ8/H3zWhYMNjxZ2NK6s7M3/AI7VS0j+0JLn7qjedp/4DW34b2eahQf6UxXG4blrnZ1012PRPCWgpGIpJEVcDhc9f/ia7Wws/MZnwVVui/wj/ZrP0vzLW0XzNjs5DHadyrXQ6fCWRn2fe+YLXh16l2fU4SjZcxNp9u+WHmbf+A11Gl2pkH7wl8/wrWHZ25+6oHJ5rq9Pt9qJj7xryJM92nBF6ztzJuAHytWvbWpjfAwq/wB2oLOHdtCHaorTjj8vuOvNc7Z1KBYtrdFVTghc81ahhjjm5QKzjaabCqSBf/Qau2duPNbj5uzU1NjdNDoNPjkhZNg6fex8zVdhsT8wKBd3t6VZjj8vkfM1WoGMgwRuatLyYuRIzE03cjHyyzD7iqdrVzl94LN0ig28T7SzIn8KN/jXoHk7WUEhf9qh1SEM/DVop2MnSTPKpfhbaXTYvPNlX+6m5Mf8Cph+FOiW7r5dkyN/A29t3+FemTSdz8y/7JphUNtQHd6VXtZGboo8rvPhfbSO4u9LjvEI42hYn2/gqg/8CrntQ+GNpMnl6fLKiN8skDoUlRf908H/AIC1e8MoZ2BH3aq3lrFdLggLt6Nn5h/9b2rRVZEOjG2x8n+LvhHc2cu8X0ixONiTsWRPo7DkV5Nf+GZFmuoLiMXVxFGGdlddw/unb3/u/Ln71fc1xaxx+bbyxh4pesePldf8a858c/CWy16z8y0H2e4jdpYXT5cf8C2/5/u100sU1pI8ytgFNXifHlna3FnfILe5Nu7NtDM+zn/erTm0vV9Nt2N/Zi4t5CzFZ9y7z/eVh/313Fb3jfw/eaLqL2+v2hdnHyXUW1HVh/e7H9Kr+G/FWoeFUWK7ik1LSG+Xzdm9lU/7P/steqqvOro8R0eSdmctP595aKIHkby/mFtI+5kwPzAasiO8G/yy5XHRWHzL716hqvhW21SNNT0OdYpEO112Fev3QynkfyrmW8OnXLa4hlT7LqthvSRf4XYfMo3f7u6tFUTMamHmveC31D7Za284A3xnynjf5kf/AGmX0/hq7eakJLd2dB5UyNFt6tED94bq5azjn09t+NsTjlV9P8c1ptJO0zAo37v/AFsa/wAWf4l/75rS5ilI6fT5BpKr5koltM7X53/uiv3+P4FO1c+tcx4z00RpcXJlSV4XVC0Q3I+fut/3zXWWduGs/LT57dAzRuo+5n76/T+LH97mudnjRv3RSS4ZY2XasnVCPl2/L/Cf71JPUzkjlpoXuLd7t/8AVZVTtHy1yd3CYZ2BBX0rpbaaexhngwWVyVKsPl//AF1iX7fKue3ymupM5GilTl6UvmDpj9aRPvVqzAtfhRSUVIFK2+/0qF15b61NbfeqJ+rD3oARcbm/StfSFT5Q4PP6Vkr1z96tvTFLfvT93+6tVIFudBNDHZoqRfK0ifxV1HgPTRfXiOfup14/irl7lkuLjI+ZX2r0+4Ateo/DqxSO2eTZv4+83y1wVZWR62FjeZ2LKWdIggXPymuptIfLRU/ujaKwbCP50OdzMa62CzMjYztavnqk9T7Ciizp1v8AOpwNv96uhslEe7ArPs4Tu2INyr/drcS1OxeSuf4a4Wz0oFu0Xy9uBuWta2jEnb5qoWdvJHtAw2P4q37C1RU34PNYWOpE9nanaucVftofLb8eKltI9qKcbm/u1ofZ3YeYPu/3Md60SKZXReMkFefu1fghSTnG1u20Uzad/Yvjnb90VYtsyOsedvNbWIQiWZ+c7D/wIUsti7R5xtrbit441zgbx03U2bbs3j/x31o5TJs5kW4beHJ91/u0xrUx/cIfcNvWte6t41ZXyFb+9n5qgWzM3IQ7h/EopDWpl+Wd3LhahbZGeAK0pIWywyd30qk1uc7D8zVF2DRQn8uaHHDMp+X/AGayXUx7h/6F92ttoRG2cbWNUdQt9r9DtYUENHlXxH8I2+tQu00EbxTHYXZNzRv6/Rvu14c/hu48G6rBqGnJL9glkHmWznckTj+Yr6x1GzS8tp4+dpH8PbH8VefP4Z85vN8rdA5eK4gb7soPyqdvb/arrpVXA4qlFT3OG1nQbKzitbizi+zwXOx5It+9EywDbfQfdNcZc6LHpvxHezlQpb61AGgdv4JADx/30teqv4Rl02we2TM9lCS0e772Cd2P+A1ieL/Da3kOk30eVnsrtGLL95FK/NW1Opqc0qOh49beH3uItb0+SMrK8bzQNs+5L90j/wBCrnNDaT7ZE2H2v/tfdbd/dr3O50E2epLLy/744Zv4lPzfN/301YqeD7e3ncRja0I42j5SPSu6NY4KmGRzrwyaXbRfZ/3SP8vyvuSQZ3N/49zWU9iG1XzIoysCH7nG4fxfN/wKt7xDpt7p5Y+Q7RN8u7G5a5qXUDp8vnyTC3bGDtG7bXVTfMeLWhyM5zxJJBJNLJbxhIrkpMVjG75wPmC+23muV1nTR5LSxksjHd0/h/vV1t/ZlZnSMbGTflv7p5+X8ttUNUkt5tOWKOTb+543fxf3h/wGu6J5kzgP4c/3TQG3OtO8scjIbadopv3WrY5y35ooqPdRQBWt8K9RS/K7fWpYW/erUU3+uf8AvZqwBG28iui8Mq8wcDf1GOO9c6vTFdL4S83fkH5N6v8AN/E1TLYqO5qWcb3V7gAsmdpr2zwrbhbNSCF+TbtUdq8p0PT0XUPLAd13tnb617Foip9kyDu/h24+7XlYl6HvYFanS6PD+8Tgf3uldhaqGX7hZsfw1y+krtdCx/2a7LTbcyQrgFWb/wAer56qfV0i1YQ+Wm9A+4+9bNkrzD5gv/AvvVXhtdqqn3cdK29KgRi2RuX/ANmrkO+KLllbndxiugtLcrCqDFV7CML6KtbMEI+U+tEdzovYIVK7flO7P8NX5o5VjYoTux97+GiHYq5B+YH0rQhjHzfxqRuPFaIXNYwLFbjcwuIirf3vX/arXsrMM/KOu30/ip7xlp/L4T7rbs/L9K2bNYrWFjIG+fONp27qtIJVEIlmWKBxucn13bf96po9NeTAd0Xcm8NJ8qp/vLWnFbpHKkYlZV4Taqbt+f8AgLVfvLGXfLbhZlSQ/u1Z9qcfd6f7rVuonHKoYP8AZaLJsQxNLj/lkVdj/u5qxBopaRpY5C8DjbvVOjf7Xar5tzJEgfPMiufLG1k+X/x75qrx6lcw3ihbcXDu7Mm9/l2/7q/3avlRSmznb/Sf3zYlG7O07v4f97FY01u6uQUGfu/WusuNQfUFlyklxcP1Vdu1Py/3ayThpmQybnUFfuHav+1XLJIuMmc5cQ7W5Q7AKoXMaTQ9DuWte9zC/IDN9evFZk2NuxPm/i+b+GsrGrMSaHy2+52rImURsyABf4jXRyW6yNn7rYrMmh2zM7D5cUzJnPX8Ib0Rcfd9q4/WFEbyx7Pkl6r/AHq7i/8A3jtwdoFcbqsYYvz8o/vVd7MiSVjFutk0WwD5k/vfw1l3Nrug+cKzt/E3ZfwrUJDcH5f61n3UhW3fDhv93/4muumzzp7HH6xM/mtEBtUgqU+bb/wFa851y1i+zsUO1d+x1xu3V6NrfzNcSglGxurznxJeJb/uyE3k7f8AgON2a9mifL4rczZtStJH+1kGXhreSJxt3DbhW/8AQa5W/t/MspXT5Wg3Z2+lMu5DCjnhlOfxquNQMdpcR7P9dGVNekjyGzAbKs2fl9KRvmobHpTd22tDAs7j/fopuB6GigCvHhXX+KmTf69/elRvnFE/+uagBqfe/u10vhuTy9rtnaz7flrmR8vOa2rCZFtMZf5T/D605bFQ+I9A0qZ7G1Zwg81n2lmPzbd3869Q8JTfaINgYfJ/Fn5q8bW4Mk0CRP8AL8rbm/3a9b8GYW1iw+5v9kV5Vf4T3sG/fPQtHXa7k9R/CxrtdC/eOkZbbhOa43SPmmYH7p6tiu60CMLuyPmX+Kvn6h9TTNdI/MkQg/KDy2K29NhMLMPWqdkvnfc+Yd60oMxqz4yynbtrjPRibdpCMfP8q1qwMu1SCGXHNYUdxLs4kPPXir9tIVhbJPFSa3NlJDswny7ui1dtm/cyvncyJuP+1WNDIVZMSD+9838NXUuHxs3jZgruxt61ogaujYRfkWTL7fvOy9qlgbyyP3Q2A7TtG3b/ABLWdbTSKzSRIjpn1wu3/arRS+2qmUKseq53bua2OdmzZzSW7LOXLSvnLf8AAulWxM8kNvLLHJ5WWx5Q6c7vlX9P+BNXPQXSLuHlybvvbcblq1LrUi20UEe9tnVmTd/wH+Gto1LGbjc1p/KVmij+RwNxVhuyn3vmPaswzFW8xEDKnyf7WN3X3+9UL6pt2oY5kXs2F3fX71Vv7QRkAMbpx96MLtc/i1DnzFWcSV9QMPlFEddg+8o+bIrKm1AzNnBVEP3mHb/aou7x97FICnTG0q3FZjzOszYAPUfmtc8pHRGOhLNtuEy46/xY+YYU1i3ilZWCZ3KNxrUaYxxoDIdxH/s1UJpAzuQN3otQaW0KqKGC/wAVVrqEqzn+Fz930q4yjcrD5V7qtQXDeZFxndmgw6nM6tGNm8feritWjC7uPlI3V3mpKfnH8PauN1pQzrj72Nv4U0YVGcjNmPfJz/d/CsXVJnWBnX5WrfnURs4zu427a5nXoTHGxD7W7V201c4pu6OK1vVPlYD5ZMbtufvV5fr2oG8uHcDYyjlV/vV1Hiq8k2bz8jBuG/2q4WWQqssmC1e9h1ofKYt6lSVfMRU+6ufnWqd0wazljxtdSrbs/N05qxefu2UZHzDf9VrLvJD5jZ+9j867kjx2Zw+7QflpxXmm1ZBLvoo3LRQBXT760XK/vmoT5WU064/1lAEQar9lJtVuvXd81UB81W7ZvLLf7Q27asDo7CYyRo+4Mwfbtr2zwIr/AGaJy4+Ubvm+WvCdHbduXP3SPlr3fwlmO1RAAzKBXlYpaHt4B++el6MwZFc8r9013+hyBYfL+ma850qQxhNuNpKsa9E0jEgwF6n71fO1EfV0nc6rTW8sfWrbsFZTms+HHy87QOtWxGny4X5f9o1xnpQNGCYycdK14VGzbnp/F/FWDCx3fcG5fetG2uJflOPk/wBk0HTY1k/cplCHY1LDmQ8+Xu+98z7aqpcOseCj/wDAX/8AsafFcfNl4G3Z2/MFbNWDRrx3CbPkQMqHaWYfLU8dxHlpACzD+JTtZ6y4pI5m3EmLnjeG21pIsSso+1xIuNo3fd/GrMJKxaiuEhhZDIysQ3mbh/7NU6zbYt/mO+/aoZn2r/u1XlmRtwDxvu+Xdvp+2dZMRzojqPvb/mqirA7PhsIHRf4c7t1Qeciph4jFsf77fN/472qU2ccyswld3xudlO7Df5/2qZDbi4EnA2rjD8/eoERXHlxwIXZWiI+9ja3p81Zd1CkaZ56bgy1fkuIISyAw7idxaN9/+8KgeTzGfyIpGVgq/vPlU4rOR0w1MOS6KoqEHavTjrVWO+3KxA+bP3cVY1GMyTKEiMX+znrWUzGGVsJ/wKs+ZlOJfF15fBB2t/FioLi43fdJ204TfKuc/wB3bVOZTlhnbg7qXvHGzOv5hsY4NcZqUw34I+btXW6tI+xQB97rXC6vcBZefvfw1cb3MKlrGNcfKz8/K1c/q9m1wjAhmY9G/u1vyyBmYH5sGsq8ZljYEd67o+6cD948c8Y6e+5jvLMnynjrXnV/MVjYEfK3SvZ/GVmPJaXHyuDhv7teQaovGzJ3Z9K93DPmR8zjIWZz08jNboj/APLL5Q38W09qikuhNEuUG5U2FqsXmMYI/wCBLWW6nDY+X/er00eI+xAM5akVhml+73pPu0ED8+9FJu9qKAI0p1zjev0qMY61Lc/fXntV9QIkXdV62tZPviMso6tip/DGhz+INZtdPgG6WeQItfWfhX4X2Gm6PLpggje6aFlMrJ321x18RGhuelhcFPE7HyvpbeXOrlfvH7te1+CLrdawH/gJrz7x34Pk8G+JJrM/6oOrI7fxLXUfD66MkCx56P8AxVz1JqrDmidNCDoVXGR7FYSbhEOFUvt+U16T4cbzN2A23+9XlmmtuntY0xyd1esaJi1tlySi4+9Xh1FofSUWdRZxmTnG3+KtGOEMVzj/AIFWFbatGzeXGZGA+Uts3VtwR7UWQPJvYcKyf+g1xOB3qokWIYx5jchlP8K/erbt7N5IlITZ/s1z1nNHZukl7cRo2dpZvlw393muusbz7UFMTp5DfL5vp71PIzp9tEkt7EyBg/7pl/h/vU+PTyxbCfKMfNUttqEcwYj5WIZHXHzDH3q0raaCZEWMhm+VTt7YHzbqpRLVUpW9iFZcEKrHad/3au2kcbLsSQKrfN5kkO7H3vl21oxQxNCuwbWY/pV2Oxb7BFJGxZF+Yt91mToatK7JckZcdiZn2HOzKruxuX6/e6Uhs47ORvLI3Z27lDc1q3PkWKPgMzp/Axb5vm2/dp1yySTr5YWBtm4q33R8zGr5Rc7MS6Uzffnkdh8vzPuUD/aWqv8AZ8c21xH/AA/6zG1f/Qa6BNPijd0lA83Hm/Nyyf7S023ukjmxw6kvhmP3unDUrWD2hkPpsUfCBOCMNF96q72vlyOoyuMZ+9uqW/1q3hF1cSeV8ri0SL+LeU+X/vn5Saq3firTreJJPMLqhZPNxty237qtu5o5Re15B82xYlOwMyfxYrmdVt4GlYp/vbelQT/FbQPtTwCR3nUtnYm5WPru9Krt4u0u4dZSJFbH3qXszP60r6jWj2jh920fd/u1nPdeTuEg3f7WKv3GvaVcMvl3Gxvvb5EVW/Bt2DWLqt9HIzRCcLh/9Yx/wqHAn6wmLPClwiuB8tec+NLV4d0iIy7QzVu3N1qbTMEnjlT721Su7buqrqVwZLZxLGGVhtKsdxrSNP7RhKfMcJbXX2oI4yrPikv5BtP8LA8NWXCx0vW3tC+6Ineir6Vo3rDYx/4FXTY5jkPFrJNpzgkfxL9K8W1NfMusR5Vs7Bu/ir13xaxhs5SfmUnadteQXf8Ax9q4yyodw+lethfdR8/jG7mVffNDsI2t9+uk8B/CfUPH0FxcxuILeM7S8g6t/s1kaLpr6teralx5n3gzfdbmvrn4X+B38I+FpYpTtVyJt2cryOq1riK7pr3QwGEVefv7Hyl43+EeqeEYXudn2i17yRD7v+9Xn7rtP44r76g0M6xYypJaG4imZk2snyFK+QPjN4Df4e+Or/S8H7NlZrdm/ijflf8AP+zU4TFe1fLM1zHLlQXtKexwu1vain+WP71FezaJ81dEA7VLdYypx2qIfL/tVPO25UIFQtw3Z7f+xz4ei174y2cNxh4obSe4ww3fMFwp/Nq+u7zwSmlpPqkRdmt5grxqeqfxGvBP+CfXh8X3jjX74o3+iWY+ZR91OWf/ANBr6o1FvM8Na2WkCNNjyVx9/Lhcf+Pf+O18zmE71T77KaXLQUu58tftNaGupR2uuwHdE26J9v3UUDOfp/WvI/htJ/p7xyfdx/F2r7J+IPwyg1r4da2YI98r2EylfbG75ff5a+M/hyr/ANqo4+dCnLN7j/4qujCy5qbiebjYcla57Npt9FpsqyTv8iDhcfMa6GHxBPdS+XBIWYjbt/hWvOUuJLzUWR43WND91q9F8LW63m2K48uVX6+b/la5KiRvSbtoSJ4i1nRYGSAHyj8zshb5f97K0L8RNQuLZop5JlXsyy/KR+DZFdQnhkKUDnbAU2bmmKsPZl28ip5PhTLJvngMSCZNu6Ihty/41muRG3LNnKJ4ivLW52fbJmiOVO9y2B/teo+ar+k+KL2zuU+yXm+BH4ljkK7W9GV1zitB/hDc2+2Y6hHvI2/ONzL/AMC78VC/ge302XFzflm2bQ2zyt3/AI9mi62SDlmt2dvofjSeaC6uYjGt0g3GCM/ecfebb6su6u60vxRHDqepIp2W9xdog2n/AJ6Mu38FVWb/AIFXj3h7T7K1u94nt92wp8hPzr/dK7ufrXZaVHEpSMXKvF97bnbuwMJu/wB0fLXO7HXTkz1DStUuNQtWSUDcN2+VMcjdha6DTdUMa+W7h9kOx1l+6653VwOiN9ntkw43u7K/02tXQR3RVmIO6V//AImsHPlZ3U7yOj/tISQr586LsxmRvm3n+nzc1Ha3B8pvMyieXtLKeWb5tx/+xrAf7TGWRCCsg2lW+6Plq1PNIronOxI9p3d+vzf+PVftC+QtXGsfZYvKt7gN5u5kVX2s/GO9cdf+KkjvbLR0nKyz3TIjLweOzN67mP8A3xVmWOTbFEX3TxIFhZj8vXLbvlrktQ8OwSTtPPJJ56yL5bMd2zHf6/M3zVCnczZj+JPEOo6trMsdtnyob1GkVT8rSu21Uz3Oz9EauW8W3Go6pdNF57zwQPsREPlQwxbuvHduw+9XXXsdvbwtB5pbOWeRPlcsWzlvf/a4rnbzVrSRXjAZ4lcnZAdqhj95mYd/9rsK1h7zOScZHCvIftTwQW8t0ruURIgdqD/eDdfvGq326SFfLubcRLENoeU+V/F/Flq7K5vBGPKFtb2qSozo8935KEfN/wDE/d/8eqhb654et7vy3TS5594XzYJ2d343NjNdSv2OKolHdnPWlxeK2yy2Nv3S+ZbBnbH+1lq1LfXtUt4VDx/b4mTjj5Qfw713Gla14ftbfNvBCiZZTIke5+f7zfMauQ2fh2+k85IoGnXptzjd/u7sZpO3YmC13PPpbiTVN3mxTQNgP+8kTyk/2l7/AIU0NeXETRxJLdIo+eXLIiflXpS6HLcOxgS2gTPHlD593ryvH61VvPBYkdpLtN8afMsbTM3zerY25NRc6l5HhuqxyQ3CXJSNVQ7Cyv8ANWskaTWay5LKQ1a3i7Rbq6vrqWOHdEqbS0gC7lC/w1zuiTPHYLaF/nhfaf8Adq1qjLW5y/jO1MmnYDbc/erxi8jkjlU7DtBK9dvHpX0F4h0/7RbPIQP4sN6f8BrxO8tf311G/wAy/M3Td+FephnoeLi4+9odR8GfDc+paq17GiM1ncQMVkPy7Cx37v8Ad2V9W+Ibe/1a1nlCGz02d2ZE/jdR91fYferyX4ReE08P6zAhQy2uoSQNMn8UaEZavqvWdPt7zSnMALRkN8vov8K1xYqoergKVrFTSIbaTw7Zv5QVZAFG37o+XbXyf+394ft7HX/CuoRRhJZrJoZOPTaV/wDQ2r6d8Nag81ha6OQEazuHXd7H7tfPn/BQVjMnheV/4lLBvby0H/stY4WX79HrY+PNhWj4x3j+7RSUV9Vofl/syui7RU8y/ukqANywqeb5oU/75qkaPY+yP+CcWpWq+KvFGnS/fu7VU67eCjp/6Ey19H39rJJqEGn4+RSHdf4sD7v618Kfse+MG8K/GnSgTtivg1o31++v/jy1+iGk26XnjrUsgfKifdH1P/s1fL5hG1TmPvMpqJ0OUfNpsUdg0DsGSZGidf8Af4/9mr87/AekyQ6reW+DvtpJkkf+7iRlxX6Ma7pr3hcQEK9fCeiWoa88SzrhfMvZyOePncn/ABowk7XROMp3szuNB8Nm8sYMpsYZ+eVGVl+b+8Fau+0PQzapnzPmX+JfmVl/vbttT+AryOSzR4/KSVo1V4JflVuK352toQ7mKSBW6rGNy1jOrqKlTJRqllo9hi5kXGOWYLzXBar8YpJr7+xvDGmTatfy/KiQDao927YrH8Tx3/iS/lt7ZHigzzKx+4P931rtPhbJZeAbS4tJYt7vGy+f/GrYxlmp0oqbvI1qQnb3Dxfx144+INjd3mmahrEektC4Sa2s49xQ8HbvO7n5v4a8/wDO1jUNPS9u7u7uIvO2i8kkfc7fe2s/fb6V678V/DsF54j1S58/dBff6VHIo25cgKyfX5d1eeWcPiS+8L/2ELy8bwvDfC6mtoiWtop3RkV2A+67BW53YPzfxV3UfZpvnOeEH9s9S+C3hW88eQtp9pfiXXEj86CLUH/dSw7vmQMPuFfvV2v2G8024W28ya1vFO0wXRwuf9lqh+A/2LwXrC6nqMFzbpBatDGvl7mcll3Hb6V2HxG8baZrAin06Brq4TKhZYGR4enz+n975d1ctRxZ00YzvboZ2meKru3k8i7RlZf4f612+i695zIQdteWSzahfeHUkuPNiexm3QSSpsd4f9rH+fu1uaJqhW5gBc/OoY/jXm1Kf2kehTunZntdgySKrh9v8Rov444eR94++6sTQr54wuH3etamsXCLa5Qhc/NWLi2jqehz+q3AjRiPnx/eNcRreuP5bOTsiH/AmarXiHUpPtaQRk7pnVKykt5LjxLZCIBms5ElRZPu5B3KW/3TzTpwd9Tlqz+yjGu7e5mbN3GUUDc9tnZt/wBl27mtzwd4HvPG1zFbxv8A2dYKV33jpu2r/dReh/3qi8SSXreIp/MspbizR1lhnXHzv828svfc38NejeFfiRpVjeYfT7mKDYVKrCqKOn8O6u6k1cyrU5KnzQPEf2iPh7ofgd9L0q0tvtV0lq1xd30sjytcfN95d7Ns/wCArXzbq3he/t/Adv4tiFimk3F7JZW6xzJ529Apb5A28fe+9tr7Y/aFj0fxxpdhqelvJJf2cfkSWskJV5Yj/d7Eq3ON38NfIepfCHdeRTi2uoLOUt8vksu8V6FKqoSvNHhVadScNhnwyWXVrqwS3u7zTYrm5S3don3YB+Xdz/tV634h03W/h7LFb64Pt9rN8sWq2abd+D8qun8B2tWf8P8Awqmh6hYXEtvNb6dZyCb502+c4+6q98f3q9J16z1DxRbRHyvtVmgZkVC21P8AH+Kom01zG+Go1LLmM3wj4knuIlQzh0A48zdu2/413UV1HNDl5F+f5duN1ed6D4Xl8P6qsaSh0I+7IPumvSrBbyEL5bxuvfaFbFeV7TU9T2Zm6ropuNNuB5TNvTaOK8a17T10/wATS7PlgcBR8nevo+GRJkYSvLv/ALr4WvI/jHp8cNv9piQK6P8AdWnCrqYzp2POJVkkuHQEshG7ao+avLdR0vdraBE2eaJFO4+jbf8A2avTW3ruKOVbH+sU/wDfVcwmlm88YWdogErSZcSe5P8Ai1evSl7p5NWHNI9m8B+XZ3OjO9sZ0cvKF9EAxF/7NX0PpaxXVi0BQqzjjaa88+F2g2moWz2kibL+EIkf+yoH3f8Ax7Nep6bpL2KoHG5wa8+quY9yhT5EjhYtJ/sPxvB5h2LchkO77u/qtfOv/BQzUI7i58MxRoERUbC/REr6o+J9uLdtEvEQKzXESlV/i+fbXxl+33qAuPG2gwoRsS0c7fQ78f8Asta4KP75BjpWoM+VttFG6ivr7H5pzFX6fjU0jD7Mv1qvVo/8eyn0NIo3PAF++k+NdBvIW2yQ30Dhv+Biv1c8P6lHH44vXJHlXNqHRl/iwNq1+SOgSbdVs3HaeNv1Ffqh5htYrDU4x80SLCV/2D/9evCzJbM+vyV+40zt9FvINUupRISuNyllPRf4m/KvjHXdHg0HU9Z0+ONk2ajMqbv4kDMVLfgytX1DNq0+j6jcX+lxi6gto90/m/KhO3dtrwf4o2Y/4WJZQ+WFnuNNju59p+XfJI/8gqrXk0W4tnqYhqaR1Xgi3M2lI5CIu3bvZNzGutj8K27J55cv/ssSFP8A49WN4b+VIoIwG/8AZq7+wtU+VH/eSD/lm1c0ruZpH4Dg0sYtPv3AgMW87v8AZb/dq1LothqWx7i2D7X3lPl2u38O72rur21k3cRxOn97Z8tULnw+mxmjlVd4zt2CtIuaKWhx83g97WzneAmVgi/JKflVs9VX/PFallpMduH8uO2e4bGGeFWYp/ENx743c9u1WBp53NvkidvuncDUsNnI24GQLzt/2RXQqskVyp6hNYwSJFnLTtueT+7vP91ewxx+tUtT+yaXariCMyr83zBmWtS6mt7VNnl73xtG3vWBNp7zBpLmRnTPCZqZVb/EaKDexlvHPrEi+egit+8a/eamw4m15CibYo8L8tayqVGRjp8tVrOGO3u1BPU7jXO2mbRp21O10pmhZME/7ta2uTfaIcR70UD7rCsPTZBIygArkNlqsardPbw8OXAG35jUX0N3Tv7xxWrsf7QikjAZ45A3Srs2nySSrqNtlXVP4T/FTpPLuJFOCrf+hVf02GSEMANyYoTOeVO4yHXvtkKx3ccaz7Nv3fvVBDaxzXCyiPZ1+9llrQ+ywTbUkAXB+9U66fcW/wAgAeL/AGv96tlJGbp1EVZoxNpqQRv5EvnIzt9P4ud1E1xJdLceZFbSvcGNRK0I3IE+Vdvpu/iNaU0cDfIkpSUjbt8uon0k7lJ2+X/A2a39q1sRbuY66LA17OZPOdXjSUbX2ru/u7fmqx9jeGHyraPZn5tv3VFSzW8duWLylv7qqafZzQLtk8ou/wDtSVhKTl1J5bE+h+GR5qyXEwaU/MOEbb/vZatqfTfJVTJaLL9795FDs/8AHe9Q28dpNGknlCKVW5ZPmrU8uRrbzILmRfVG+b/x2sXE0SucrfxxyM/l/K+P92vKfibaz3FhL5rl8Hctevan9nvBicIk7Dhl/i/3a8w8dK8mlXVvLn7REdwdvvEVEVaQpq6PG7+6Kp5kZ2Z6rVbwzcR/8Jnptw424nDDb9elGrLthx91azNJkeHXNOI/57o3/j1etT+E8qSsfaNzpf8AYPjNJYnEUF7Grxsv3d/pXaazqxt4YvPcb26/w81zHjZUm8FWEWP9PcRrC38Qc/0qhqHh270uxXUVeadYDudZ3LZG75q4J72PSpzsi94zvv7Q/wCEetMbma7RtvsHy1fAn7aGrPqXxovVH+qggRUX+7nLV9ywzf2lrEuoJ8tnbIywr/ChNfnn+01qQ1L4w684/wCWbpF+SLXoZev3pw5pP/Z3Y8s2mijcaK+l52fn/KVatH/j2xVbdtarP/LowU/KK0LH6axjuonTG5SPvV+nfgnUJ/Enh6wMAPlNBFmVj8pO1T8tfl5bttb5ua/Tz9nfVra8+Evh69t/3o/s5E/3XC7G/HdXjZivcUj6TKJ6uJ6n4b8M28nhaC3kH/HwHY7vqR/Kvmj4l74fi6sEuWlt9KtrX/vh5Ap/4F8tfUNvIbfSbW3V/njTaWX3r50+OUP2f4vWE4+7c6XC5/2mDuteBTqe9Y9ycWkdToPl28CSKPnf5R7V3OmMlmM7vNcjca850W6T90gx/wDXrrrK4dlbcPlYf8CqX8R6FJcyNu6upJt2132rtb5TwKprC+z97IP/AGaka6EKMi/Oz/xf3ajVZZnUOadztVIZ5O44+4P9mrEMflo+wYbH8VaI00bOfmbutMmjdUVAPlJ21F7bmihEx2hT/WSnrWfet5z/ACD5a1L+3LOqAjanP/AqznUQuxd9vpUOoNw5UQeWI4fn+8tZHmGa5YBKfq2peWdgO7dVaw3yTMR8zY/iFJPmMU9TsdOkdY0xw2NvzUajI7WzjevPy9KZp7P5al05xtqd4dyOJB83b/aWtLHRd8pyv2x7O4VV+Xjb833TXR6fMZosofqq1z2p25y2D92otN1CRZcZ2/7NQzkfus65GDbjs3Mv96t6zkRggfFc9a3HmIvmDd/tVrW0cqlUAO0/xfw1KlY6F75tR2YuCwQlWx6fLUVzpY24BG3+6tWbJpcKD8y99tWprcyNiRe/yNja2K3i7mbgcxfeHwwyBl/xrKPh8suTGVbvtNdv9lOzHI/3htqN9PKp8/3gu7cnv2+nzVRUYnL2tj9nCnJX/drTkuFW3Y42yp8vyn9ae9r5KMXztNVblvvEgN/cb1qL/ZG43KGsTC6jV8DevXb91v8AbX0rgPHTfatJaf709t1/209a7C6V7ONk+983/jp/hrg/ETG4sry3B+aMNjb3Q/8A16yW5w1keK+Jf3K8fKjPtDVneHrcXWsadFgr513DFuX/AHxWp48ULpsDg7WEwT6ZqX4e2v2jxdpChCyRz+bt/vYBb+e2vWh8B4ctZ2PrpLyPXvGOmxn5rextd+33+6p/LdXba3cRTaBqSIgZGgZCynpXDeFLVLO288jddTffb0HpXUXKpNo91bxnYsqNXmNtzO/ksjzLxFbyeHbBrmOTbA6K8kf8P3ev/oVfm18SNbbxB441y+3Z+0Xcjhvbd/8AWFff/wC0b41j8MfC2/uJSEujH9njVu8hXA/nur83JpNz55r3sthduZ4ua1LQUBtFFFe9c+UtEg27S3NTpnyTUZ+n/Aqki/1JpgRI21s/3fmr6u/Y5+MUekySeD9Rn2wSOZrFnPy7/wCOP/gXX/vqvk/vz91qv2F9PY3KXNvI8UsZDh1+8pHeuevS9tCx14Wv9Xqc5+uFvqDzdPmYnmvHfj5Zyf8ACVeFNR2fft7i1P8AwBw6/wDoTVw/wB/ag07XILfSPEV3HZauAFEsh2xTf4GvTPjddW2qeGNIvYCGa2vh8y+kiMv3vrtr5WdGdOpax9ksRCtBNMwPD19tuVRx93+L8a9E03LDJO5q8i8OXSTaps/2N34Zr1TTJkwgB3bum6ueSsz08Mzeih9AP7x/3qvWtvtTMg3Hv7VWtV3BSfmrWtrfdF0/+vUHrpktn1beBtA3bs/epxj86JSQV3fMP9mrEMKQmUlPkI446e1V5sqi4G6MHhmobDQx9R8qGHe+F/3q4K81r7ZqbRQYaL7u6r/xA1KTdFEh2732VV0bSBHZq8aIzn+KsIK5jUnzaGTrq/8AExggB7Z+Wuj0Sz8uFXf7prK1azMms2rkBdgOdvvXY6RbjYuMNj+GuhLlOWO5eih2ooJ2fhUdxbovAPzf7X8VbdpppmC/xbv73atd/CsrSqY4kbeONxqrcx1e0SR5dq1quc4/SuVvmNrcq4455r1DXdPSPzU8vpXD6zpf7pnALEfNWTRi/eLdtqB+zxEZVv72Ola2m+Lvs83kzkMqnaGrG0dTImwZ/hzupus2Pl7iOP4hUOn1Kh7p6vpvl30KmB03dlrSghljOZAWUJ96vM/AWpGaNXMhVkLKfYivR4dS8xI94DN935e9ODt7rDn1J32Nbtzszu/E1E6jc2H2cbtvy1YkkiZWxu3k/wCrbFU5lGxhks3970rfY1WpSuvm4GY2/wC+uKxLy3+bqWx0VhWy/wAxZ8buPvZ61lag3lxPJk7QKg1asjnNSbbG2fvA+leeXknl6woztSQbH+mc16JqVwjWzE/dPzV5Z4mmNvdLID9x/vUdTy6x5d8U1Fvcw24wu6fb/wABrtf2eNH/ALY8T3t3KnyW1qqD5flDud3/AKCteefFy83arpZI++d53L92rPgH9oXRPhH9ttr23urq4vJBMfswVsKOFVsstevTpudP3T56dWFOpzSPtO2hFuFAxt/2jWN4k8UQaDZzXFxcLDBEGZ2c7VWvnXU/25/D32XfZ6fqE0//ADybCL+e6vnT4vftBa/8TpPs8m3TdLz/AMetuT8/++38VZU8DUqT94upmNKCvc0f2jfjW/xT8RfZ7J2/sOyO2Fe0z/xPXir/AHven7g2Ofu8CmnrX0tOkqMOSJ8nWrTrz5mLtopdntRVWOXlITipom/dN9Kib1p9v9x/pVoZEv3aljYrUf8AFUqfdpgSeYVK4JXB3Bs11PhPxvqWk6xppl1C5ksknTzIHmdkK5x901yZ6UJ/EM1E4RaN6c3B6M+1dJuvsusLyOmBt7rXrmh3XmGL5flXC/er568Jasb6w0i7yVd7eN93975Nte3eE7zzEHRNzV8lWhaTPvcDU5oo9OtflK4Hy/drZt+mAPm7VzthcbQqHtW9DIFCj+JfmrjZ9FFl6GTcrfOFb/a/haqN420t8+7d12/wmpdx8piMsrHc1ULi43cg/wDAaynLSxk3dnEeN4XaOCf7ywzKxX1HStTRGi8pACOBzzUfiKZdjI4+UjmuQtLO4hZkiv5YrfsqorMG/GtKa0MJ+4dbrOnhbn7QhVlX3qfQ9cjjmSIuN+fut8tc6um6htYDWbn/AHWhRlqleaLqOnr9oQi62jcWj+Vv++a0cWjH2iPcdEuAqtvAbcPu7u3Wu0uvEGntbKIIMZKt+8PT5fmrwzwt4sSa2XfJ86jnd/DWveeKhHC3lydqjmki2ozLvifXILd3OR8392uRe6i1Rm4LL90svSuX1PWrnxJrDWlhH5so+V3b5kjH+171vp4Fijtle5uLm4lYr8zSbF/2toHSqSuTc6Kxhs7eHDgO2PvVieKry3htWw46fdzVD/hGbJXYnzmXO35Z3+Vf++qePD9lalJHE1wyfMEdzt/75NU4mnNY2/BNm9vYIZRtabMpX0z92uru1ms0V4sOv3q5iwvi235/K2v93Fbh1IZVN/bndXNKDTLsaFhrUd1tBQ+Ynzdfmq5c333cv87/AC/NXKX7eXK09uPn7p61NYawmoQKR8zA7SrN8y00y4PlfvGy8h7ZXaNu1qz7q6XymR8MuKJpHZSCdv41j39w0abH+Zf71O5u5lHWbhPLYIR0ryvxVINzvx13V3ep3i5ZOV45rz3XVE0coP3f71XDc8yu9Dx/4mzPJqmnO53KmAf++hXz14hvjqGt3s4c7XkONx/hr3j4l3G2CefO3y91fO0rBnY89d1fUYNaHwuYP3gVi20Z3UTN92mrt7USfNtFemjxg7UHrSr1pB81SBJ5i0U3YfSigCI/N0qS36N/FuFR1PAu7dx0qkBVqaJu1Q1Kn3sUwHN1oT7340rZoHr/AHaAPor4X3huPCOhu3/LIGH8mP8A8Ute5eG7gxuuT8rdK+ePg5OJvCEqEn/R71v1r3/Q8NbQPnbtPNfL4xWmz7fL5e4j1nSZPO2guGZf7tdDE33fm+Zf1rlNEmPlqcD5q3hM6jPtXgylY+lhULF1eHeqD/x2qF/fBYsFt/8Au/w0s3yok7k7m/hrCurp5EaNBt5+9/eqqavqPmKmo3huLgYBZT1/u1SikE0ymL5mY880/nZh1+TP3s1qWGkpt2P8yr8wX7tdWxlKVx9npf75pfMfc42+Wx+WtKzt3hbqNg+Ut95qv28cXy87mYbf92tax0+NXQkjaRuq/aHO6dzGuvh3FrW25s7iWzlPzM0ce5T9V/8AZqq/8Kxl3olzq8xT/plAq7h/vbuK9HsGFmvJ2xA/wmp93lszmQOvP3flxQ2YqMonNaf4X0/Q7SOOztwn8XzD5m9938Rqhq9u8btmPync7t2fmYV15kCrEmwtuBUtIPu1m6jDAvLCNmx6UXQ1GVzhHsZFj2HC5JYbv4qrsptYWIBZwOGY7q6W6t45H3YDLjj2FZ1xDGzID8qdqXOdPKYYuJI0YkdX44/hx/hWhZ3QmhwjnYf4s/eqK5tUXJQDj+FTQkO0K4+Vl/u1ncd2awmHQgMgH3lPzCoX0+VZGubTAfG51/vrVEXQw5xnPy/LWjp1586oQd23H/2NJ2Ycxat75LiFXGWb7rr/ABK1UNTZGjc89Pu1asY9uoXUWNisPO/4EeG/9BqhrWY38vJbcK5peRq/hOS2m81XyOdvls5b6Y/+Krl/EcYtbZ/fPy12mhr/AMT/AFB3G1YbVFH1dm/9lWuN8cyCGJv9o7a1p7nm1Z6Hz18S2C+G7187mb+9/vV4Du3Kua96+Lv7vwy4B+Xhq8Fb+IGvscH8B8Xj9Zi8Ukq7dpJFN5p0nRefmrtPLFX3FPVuOflqMfL33U5d7FcfxUAT7W96Kj8kf32ooHYhPSpbZuW+lRH73FPg+81Aiv8AxGpU+9mo2zk81ImasB7t3oXDUHpTR1oDoex/Aq68y21ezOP4JQv/AH1X0L4VmM2nMhO3YVY7u9fLvwS1I2/i1ouNtxbsv+8w+b/2Vq+lvDEnkzuOdrjd+dfPY5an1WXz/dnsOgSbrdSPut83/wBjXUTW/wDoTSc1xfg64EiGJx80T7K9D8nzLBowf+BV8vNWZ9RSldGDfzFYVGO22saaMsfPJ2rjaVroZoZJIG/iwf4hWLewvJCxU7W/utWkH9ktmSkyXEvOFwfWtqG6jjPDhuPvV57pVjr/AI0vtSi0Cz+0PZv5RWTcjSvt3bUULkmjw7a6/rmpwacyLa3ssnkmJ/m2NjP3vpXf7J2uc0KsHNxPS49cto36llP8S/LUw8TBZVCKDgbRzurlpvAOo6fqE9nc3JW4j++qp1qe18H3kMrH7Qef+egpqCPUhTVuY7aw8bfvF8yPerDb8o5roofHFndDZ9jkXbuU+W/XNcfb/DPxHHZLciKN4vm+ZQd2KSDwNqcemXeo/wBrWaLAzLGmybfN93gfJwcsq84/rXRSpKRi3B30OgvPHUEM7wR22xk67zuasHU/FjSSLI7hGy2NvrWXH4B8S6g7zpbt5WOWb7v/AAH1qr/wg93cPFvvJWlYss0cafL227e/97NRKKuOnyz2JbzxR3LlcfLuWsl/GEcib/PRlB2lc9K038E2dq6pJFI7feO96q+MfBcWg2lubizjg+0I7JuH3sVm1BGrpJbyOcn+I1v52El35+X5ULVFN8UrS3jXMh3YGeG4qvZ+G9TutP1S4sLLzbKwRXmnyqKmfuj/AD2qrrPgM2/iOy0+O7F3KmXuo7b7jS/wjPovzN/3zVKjCRxScE+WJ2HhzxFba4mbcFsH+6y5rs9MhTzlD5/vbV/vVD4S8M2ek2TIwLXTneW/u/7P0rq7axjXa+35j8xauCsuR2iVyu2pSs7ULevJz9zafzNc54hbdqeANu0ctXcGMQwvIMLXlXjfXBby3BHzOEbG2ski52jAZ4aVJrXVbwksxn2D6IP/ANqvOPHl952o29unzLy9eo2Fu+h+CbVJfmnePe7e7/N/7NXjF4xutW1G4J3rHiFP5tXVTXvHkVHoePfG+YR6U0YxyUWvB/617b8aVkmSBAvyvOqlv4a8j1DSzayN5fzIpavrcK/3Z8hjb85nUOvrS916Urr9012Hmgkf3atWlqW2uD82/iogvp96tKwUMyg/dA2/hQ3YpE/9mj/nvRWz/Zr9vMx9KKx9odHIcM/3mp1s3zUk2d7UW/yvzWxykT/eb605f4aR/vt/vU8YxVIBx6Ui9aV93ekXrTA3/Bd8NL8SabcZ2rHOqn6H5f8A2avrLR5ir27gHH3Wr42t2+bhtvFfVHw717+3PD1nOZPndBn/AGT90/8AoNeVjYXjc97LZbo9f0a++w6wkn3lmHz/AFr1/R76KaFRz81eHWLC6ssB/wB6n3GWvQPCWsPNbIC/zD5StfK1EfUUW0zu3t/vEH5aoIsUd1mTLJn+EbquwXCSJtB+YiqWoMIWdOV/j+WsluekcXrl5J4JudZ1SyjmWK5iLlbMnejgbt6e9dV4Zm07VNX0TUBHE1+HtvLnj7r5XzLt9MbqxL2SO8haOUjd/tfdrF0C4n8L+IbKfLvZrJteNvm2Dorr+deoql1ynm1sJzXnDc+mfEvhOz1S/wBBvTtWWGdlk2j5pU6rupfHXw/guILe8tE2SmSFJlVOxfDVga34+03S7OwvLvUbSygWRNklzOIll7Y56/ertb/xRZyaBFJJLAkS3UOLln++XICord/mZWqY0mzz1XrUvdPQbDT7ZbJY9g2gbQrBW+UCvLL3wHBJ8SYrRB/oUwa9KY6qhUMn/Am2/Su/s9Q3W2zfsZv733g1VbqRpvEqao//AB9NC6Hb90ZYN/7LV8jTOaniZxk3c6O70C3sbd7VrYW5jwPKwvC4+X5a8t8C+EYhrniCRo4y8F1MsKt90KE8zP6V6Veat9oR5JZN7v8AfZvvH/8AZribPWBZ3OspEBK0wVJFX7yHaCp46bl205U03oTSxNSF3fc4/TvC8Piz4paesiYtCqPLHs9Dis3x/wCH7fxV4ts4Lz5LOygkmeJfl3l3+UMvpha0I/EltD4kvJLe4heeELFOiSKzRHdld67uK8gv/ilPqmva2dPhuFVLhrUXLjbE4T+JO5Gd3/fNZKCW53qVeu1Y6fx7r2k2fw2g8L6Rlp9ShllmR4xviaRvmbPcsE/CuD8I6PHpcnId5id7zt6/3aq6NpsdqjRp88h3MXYnj+Kuj0mEzOo5C/3fenKfKexSpKive3Oj0qPzn8w55OK15W8tFX7ueq1BpsaR26nO1lP3av8AliR4pPvbRt24ry6urNb3Zka9eCzsN4c7cbTXjFsr+MvFSA/8eqHe7fw4BrrvirrRt0isoDtuJt27afu1W8C6SNN00zum1nH3q1po5q8+hB8TtaTSdJbyucDcF/2h93bXkccJ0/R0L/63Yzv7k810/jfUP7c8Qpbg/uIzuf2xXJeLdUgt7OeR8fIjNtruow5jy6r0Jvgn8L7b45eP9b0C/G7TbfS55pHX+CQ8RH6qSp/4DXzL4n8N3HhvXtX0XV0dNS024a3mTH3yPuv9GG0190f8E/4ds2uavLGGutekS3t19UjXc/8A6EDXmv7b/wAJ5dP8fz+JrKJ2SRAl9tHzbQeH2/8AAtp/4DX0dJezikfM1n7SR8W39r5bM6jaueV9KqvnanSup1i3gV8RqW/2m/irAvbMwupH3DXamec0RRqWZf71dh4W8PvcMs8qBYl5+b+Kuf02zCyrJOTtzt8uvXPBXh99Us7eRfkZnVAqnc2D/Eq/Ssqs7I3o0+Zl5bJ9o22w29uKK9l2+GdN/wBEa6t2Nv8Auid5528f3faivM9qeh7NnwzN95s0Q/fWnTrtdqZB9+vYPFI5f9a31pydaJv9Y31oiqkA9/mFM+7T6bTAlh64Py1698EvFS2c1xp0r/KX82P8V+YV5DF1y3y1p6TqEul6nBdwH97E28e59K56sVOPKdOHqOnUTR9v6FcDegB+U/8Ajwro9JuP7P1Vh91JvmFeW/DvxNHr2mWtxE+/gL1+7/lq9NvP9Is0lQfOj/w+m2vkq8XCXKfbUpqa5kenaZfBowRhvxp+pyCb5iR8o42/+zVyfh3VDJbphx0rpJG3QsQSvy87q44nqQldGDqEYV2cfdxzWLeySMzHAfI2njtW1Ipkgl35Zv71UbaF2lcOPlY1pCfKzSD1MlrWz1AJbXtpDcJs+5LGH2/nV3w3o8vhl5Z9Iiia3eQS+RIT8rj7pXsD/wABrSudBDP58P39n8VJbyPZosUuUU/N+NdsZnTJU6kLSR6J4N+MF+19Fp17fiylJVEW8jTa+f7zjbkV1H/CxL661nzLe5tGS3Qo6ttZHy25ujfw7a8wtfDtnrlryi3Eq/Ntxu3f7q1StfhrZTNKfsSbRu2Lj9OP96tbM8x5dRk73sem3nxmnUXSXOp6VZtE+zZGjMxX+996vMdR8XW+vXN/LbWUurXF2dkmoSl0Qr6Mvy54+X7tXofBv2FHCWixLv3FlT+L0p0FqulwP+8CJv3BKu9i6eAow8zgtO+HunaLdLeYEt+xLBlLLj/Z+mOK0lh2weVADHtwo3dh6f1q/cSNfXKmNfkz95asRWYtZMyIWWuWcjtvGHwkVnC0ab3JV1+XatdRocO11Jxt+9+NZEEP2gq6D5c81uQKLNOM7u1crOa/MzXtPmdQmWq/c3n2GyeR8Z+9VfTVLJvfK7RurjPip4mex0p7a3fdPMfKTb7965WrlpHFyTP4u8SXF3y0Rk8qFv4WQfeP510niS4TSdDwmFZBtqr4J0sabYRcfcTYP9la534jao0n+jxv8vdlraF0cNTucQlw7TXFxja8p+9u+9XnPja8l8Ua3Bo9sf3Uh82eRf4Ih/8AFNXR+I9cj0u0cBPNlyFES/edv4Qv+9Vjwx4PfRbB5b8b9WvDvupG7E/dRfZa9ekuSzPIn759VfsQ2sS6NdWyR/vdNvpZQ+AqhZIUCov/AAFGrZ+PGgwaxry/aIw8Em+Gb/rm/wB6t79jnw+ml/De91J0CvqF27Hj+BBhf/Qai+JTR3GsL5h3Iz7SvsOa9n4kfPTVps/KPxz4fGg+ItWsC4X7HdzW4Rs7tof5a5pFEat8u9m6K3avVf2irH7P8ZvGqRqf+P8A37cdAYkavKI1PzAfI2P4v4mrohscstC3pWkz3UyDdte5IRP7/P8AdWvpHw/pMPh8TR2kZS6hh8ko4/1c3y7l/wCAltteP/DzRZJLxdXkjPlWz792PmZsfKNx/wC+q9y8Iae91eIZXLOztNM2/d878sGbuV9f9quOvM9DC0+Z8xt2fw/i+yQbjKzbFy2OvFFd2LXgfMf++aK8e57/ALJH5vXH32ydtR26/P13V6vqHwVuW3GCYf8AAq5q7+Hcul7nubmJV/3xX0Ua8J/CfJ1KFSG5xUy/vG+tEf3hWpf6PDG7bJw/P8NVEs/LYkmulNHNYhb+HFNXOelaItR12U5YwrdNrUXEVYY3k4x/wGrkdi+d4XbVhFMf8B3H2pQsu/AQs3WpKsekfBXxB/Y+sNp8kn7u5+eNW/hP8S19X6AwuLZt7ZX+lfCNpJcWd9FPBlJYTvDf3Wr7D+G3iiPWtMsrlPm82P5/9k+jV4GYUvto+oy6tpyM63Tt+m6vLbv9x23p9K7ZbgMEkTG3Gx+a4zW92+C4T70Z/T+7XUaZImoab8ny5G6vn3ofQwYOxaP+6ueVqqkYUsSfpV+2XdCwcDcfmK/xZpj2fz78btv92mpanYjQ01vMhWNx1+ar02nxTQsOH42hsViWau23k8HmrtteOrYA+ath2kie30We3mWS0nKMMfLnburo7a61S1hs8XZXyy7hZAG2gjb96sK21hMbHjZeON1aMeoQXCZHzDO0bhWymxObLF5eXeoNKj3JlV380/w/Mf8A9lazTo6SS872Zfm+bpV/7Ym5iiB2AqKS4lkPA25HzL/dqrtmXtWVX0+KxTAjG6sm6yzqQdymteaF2TLk/Nt7VCLXzJeRsXtWTY9XuFlCIbdS/wB7s1X4Y90m9/up703yTINg+6vSrPChQCNxrmcgSLtxefZbPeMMv3zXkGpK+ueKGd8tFD8o3eprufEmpGO2ePhW+7XKaLa/u55yfm3/AHqSQpVOhrz3A02wUcq7naK8i8Y6kVuJ5SfmTKj3Nd74n1ILCoztWvE9Zjl8XeIbfRrdz5Uo3XDr2jJ/m1dFGN2cNaelkWPh34ffxFrsWuXqbrK2LfYoJOkrfxSt+PSu51K3LXD5+d/mbzP72a1tN0uPS7ZY4kCRJ8ojUen/ANaur8BeBz4y8faXpewrFLPvmZR0ROW/w/4FXox9+ooxON2p03I+rfhdoJ8G/CXQbORNjrYo7r/tuu9v/HmrzfxUpmuvPcbdh3dK9w8XzLa2/loNq9lX7u0cV5FqFml1M/mH5c/xele7blifJyleR+aH7TN49x8bPHSRySJF/aS/Lnv5KfeavIbeOSa4SMLvZv71ekfGnUotS+JPjC9kMrT3GsXLHy8bcI2z+9/s1xWkwhUcRxlnn228PPzBz94r77d1aJ6EyXMz0vS4xZ+CtLxFJFbzznyHZw3mwoSHdcNn55lf73ZVr1v4XW5+wrJIBucnP/fWd1eMajcJbv8AY4vlt7bbCiNjcNi4YfTd83/Alr3X4Yw/8Sy3J+ZditXkYl6cx7eEjbQ9G2fSipfLHrRXk8zPdsj8/tX8ea/rBYT35iQ/8s4PkWueeN5jl5C3++d1SqvC5/75/vUu3c3T5uy19aopbI+FdScviZCtuijj5t1KI0UL8nzfd21Y27emGf8Au0ojHyn70pNWZESR7V4G5m6LUoj27QAGc9am8vydyJ8z/wAf+zTvLCjYv3/vFqAIipwqIdzt1qTlV8tDubHLVJ/qUYL99uv+yKNpjixja5+Xr91aAIpGCw8enLZ616f8EPHB0/Un0y4cbJSrwtnufvCvJriTzG4/g/u/xUWl5Jp8qXEf3oXVxztbr92oq0vaQszpw9b2M+c+8vtCXFq3Na/hK827oyfu1zeveHdQ+HevxaRqEnn2d5bre6debNq3NsRnPs6H5Sv40/R9S+x3qoflVjXxtak4OzPs6FZVFzI7+Zf3yuB161Y2x7MHG7/Zqpa3m4NnGwNw394Vq2kMciMM1wX5Ge1TakiqkJj27ju2/wB2pIIUjuMnKqfmpXzGzA1PBGuzk7sj+KtY1DoSLSWcbbMAKzded1S/2WVXfF80at/CdvNNtLd2k+RztA+8v3g1XktZF5GGUFW6fxV0JjlCI+z08KrGRT8/zf3cf40+KxSN8glm/wB6rj6TcNNmeXdEAV3Km2qbq8MjB87cfe9a0d7GKgQ3ed+f4c1V8tmkyPu/3fWpriQSD5Pu59aiZvL2ZPzDn5a5W2W4F6Fdqb/4aozXQhPP3j/47SS337jD5TO5flNYOo3xhhlfG1Ixy33s0uVnPNqBmeIbxJJnIfZ/B838Rqu90LWHkjagVjWNqusC4uEwR8p3ba53xb4qj0vTmkd90rnaY/4v9kLWyi3oeZOp9oyvHni6NV8tAXllfYka/ebNafw38Gy6TC13d4fUbk752X7qN/Ci+yrWd4D8E3erXn9s6on+k/ehgb7tuv8A8XXrttpqQwKAh67tq12pKmjnivaT1M9NPKvgDd3/ABr6P/Zl8Dx2tve+I50+aYm1t2b+4Pvt/wACbivHPDfhufxBq1rYW8Z+0XcnlJ7Dufpt3V9h2mn23hPQ7XTLRNkVtD5SL9O/1brXfhKd3znBmNZQhyROe8W3AmuFT0rzLxJdR2aNKxGxAXdf9kDdurt9Vme63nHf868T+PPiA+Ffht4v1HzAsttps2zj7ruuxR/30617TPl7n5na9NJrF3cagdzNfXUtwWVG2/vJGf8A9mqHQm+y3n2sH5LZCke71Jxv+tWNSmuYUWATsrKioVU7cD/K1QXUHXbs2BDtX5h+FT9k1WrOqS3S3sYEMhlVjzu/h6Kor6K+FTD+xIHyE2j5Vr521+NLUeXGdy5Df7v+Wr2v4Sasi+DIryXJVDsG3u1eVWV0e3hX76PYPOP/AD0T/wAeorif+Epj/wCe360V5nsz3LnxCmd+B96p3Uwquw7nPWl2i3+SPDsRy1G1YUyM7/rX1h8CRFTC2EG5z1apEXy1wCd/f/ZqaPFrtc/61vm2+n+1T4Y+PMkO7Gf+BtQAzyxbxqed56K3b3qS3j8tPMOWbtu/iohV5N0kp2oOrUp8y4nUAfLj8loASJfM/ev91T+ZqneTDDhPmcnn6VLeTHymCfcQ/wANZoY7+c7u9UgFX92c5HHy9KJo90UvTaUP/AuKJM7sghk7U6GQLtD/AHRQB+vXhzwTZftBfs1+FEkdItXj0u2u9N1D+OGfyxu+b+IM3BHevkq5a90PUp7DVITZapp0zW91E38JHp7N1r6N/wCCeHjZfEHwE0mwL77jSZ5tPdWP8IOU/RhU/wC0V8Ex488c29zpR8jXp7SZYdv3bmRF3pE6+rbWGf8AaWvMxWH59j08LiXReux5V4e1T7VaKfu5Abb/AHa66GZFVSg6/Nu9q8X8B69t3W9xFJaXEZ2yQSjayH+IN/wJWWvU7K6+0bNjFlP8K/56V8xUo2dj7PD1lJc0Tf8AM8xldPv43dKcjfPsOWZxx8tV7WRFdjJngbCtX7P/AFyqwDMPmTaahUj1o1V1NCwt5MKIx1/76at2wsQySyH7ifKGc/xUyxtxHDFIJArj23d81ehvo44WSMBvvfNvVc/xVslYylVuWWjjZFJy24tlVHy1l6vbxr8iSF8puCsNv/AasPqCSRoIi6cbnZZPmoe63CL7RHviV1ztRV3/ADf73+FUZKpqcaV2vnYd392nv8zNvA+UfezWnc2/nXc+z5eW2q3asu43rM8SZViVU8Dj2rN0zV1jMv5vkUFtqtnG3+KuW8Q6obWOKDooDb5K6DWLiBf9XhEQbSvvXkHjXxZBbpLK8uxY/wDx6tadM8utVuV9T15LXfd3LqsSDdv+7/ur9aTwb4RufFF7Fr+sRlYgdtlZuPvD/nq3vTPh74HuPGE8GuazEUsI/ntLFv4/+mj/APxNez2tuI2Zz/D8oXHyit7KBywTmNsNPEK4I+Zuv8NbdtZp5DSP8iL8xVv4aS2tfMVS+FT7xZq9t+EHwfOrSRa3rMJisonV7S0b7zt/ff2/2aqlRlWnY0rVYYaF2X/gn8M7rRUfxLqgETzQbLW2ZPnjQ9y3qy13OtXEkz7HOM11GqSfu/LA2qo2hV9K5e+YszHPzKm35h2r6SjTUFynxtes60+dnNauyWsDuflwP4a+Qv2z9cNv8NIrB5/KfWtVhiK/3ooVMr/rsr6s8SXAjdQMtn+Jvu18F/ts60Lj4haNoSOW/szTWupvead935qiL/31Wk0YR3PmTW2O+4H2mJ7ib733qy/su0QRRyI7b0T5T/FkVoyrF/aKyT5WBCJXb+8o52/8C6VQ03ZNctcvsV1cTBdv8WflH5tUvYpPVHU+NFMOp7DhfLwpkX7rMM13Pgm6ubfwlZ20TuyKfkRfvNnvXDeMMTalsfK+bIrbV/vHmvWvhJp4mtlkMZf59qIv/jzV5tR+4exQV6hEvh/UNo3CXdjn95/9jRXvsGhnyI+I/ujv7UVwc6PW9kz880xCFcj94f4adDGNvmuflB9PvUoj+0TNz8vdv7v+zT+JpcAfL90L/wCzV9MfFiRKZrhnkOxMbi3tRzcTLs+Zfup/u1JJiNfKjO4L8xb1b0psjG3RfmHmuOdv8K0WAJs/KiHcgPCr3aluZBDD5cZ3v/G2fut/dqq1wYdpQbqS2m8t2JG5W+97+9SBBI21sk7v9moJvlOcnaatXkLQy/7JG4f3aqhtw8s/726qQCRNu/dnv8wpu7aenQ/dag/K/P3lHFAXznY+3NAH2D/wT0+Ih8J/EO98P3En+hawEmg3Hb++Tcrf99I3/jtfohrGkyQ/ELw1qk8kb6T56L5rD5oSf4W9PrX42eA/EF34PvrfXLRyt1YSC4H8O/H3h/3zX7FfCfxlp3xU+H+nXeRcWV/apKFbuhGVpSNEzwb9qD4Fi3t18a+HrYrewO9vqUEX3X/fFc7exXco/wCBV4p4Q8eW99bIRKGT7ob1Yfw/Wvt5GTw3rk/h/wAQf6RoWvD7P9slO7ZJtwu70P3efVVNfAHj/wCGuqfCv4q+P/D0gKPDqX9oWasNqXFtOpdWX/eKnd6FcV5eIop+8evhMS4PlZ6/BqkM2wI+xm+brt3GtqDUnVPuIyqPvL8rV872fxIGjr5WoBrNVP8Ay1TegP8AstXYaV8QrO8TMWoQtn+66/8AoNeK6TPoYYlHtNtrDyBth+XHPO5Vp39pFXVmxsI2ja9eZWfiryU4k3KTxtFXIfFULOpchW+nSoUX2N/bI72bWAsrCJzu/h3dqk/4SCWNHLEs7nmvPJPFlvG7MhCfj8xqq/jSKMuTcKFI+838NHLLsHt4Hob+JC3BJ3crux2rIvdYEe8NIJWLhj9a851P4maZZxt5l/bcf9NN38q5XUPilLrG600Ozn1GVjw7AqlUoTMpVr7HW+MvG0GlwSs8gXYhyyn+L/Z9a43wN4LuPH2pJrGrxvFpMT7re2Yf6w/32rR8KfC+51q8i1PxPJ5rh9yWa/cFex2UIhjSONBhBxHH90VtdU0RTp87C3tTGiRxJhV+UKvyqv8Au1tW0I2dTs+6W96Sy095NrkFsn5FXqx/hC+9fQnwo+DMeYNZ122PmqN1vYyD5Yv9t/f2qqNKVZmlavDDQuyh8H/g2955Gs67AUgwr2tmw6/7b/4V7vMwt4tiAKOyrUzyJGmxAFrNnYtzmvfp0lT0PjMRiZV3dlGeQyFiRubtWPqOFTL/ADcVr3EgUNx/3zXO6w3mI2MrgV0nHc4jVY31C6YY+RztH90V+Yfxe8ZW/jr4keLdfeJ54rvUXSCRpGVTDD+7i6eyV+hPx38ZH4f/AAi8W64JPKnt7F4rdv8ApvN+7i/V93/Aa/MG5t/stksQy3lJsLL/AB4/zuqL3djRIx7+6g8tgLQJv3KUSYtn86Zo6201xCgidWM0f8e7o4qvPG8gbA+btx96rFgvk6tZxx5ZYxsPH3mP3qJbBFe8bHi6aSHVGydjeYH3N2r3f4AtHNoM4TCrHdOr8feyFZa8O8bwia5eTG1WEfzN+Fejfs1695es63pUj7fO2XEat7cH/wBlrzKivTZ69J2qI+ktr/8APQ/980U0TDA4NFeLys+h50fnu6+WiRjG5hufb/d/u0R/uU3gfO3ypu7CmbhJMxP3cc7aa0xmk67Vb5fwr7A+DHhUhRnc/Kn6tVKaQyc5+Y/Nuz96nXlx5jrGB+6Tp7+9LDiQeUXCL95G/un+7QAyLYrbH+41OaHyfvp8392o2yrMJB8ynb0+7UjSGYYJ/eqOGbutSAzzDMjRORx9xm/lWfLlTj7pqR25Yfk1D/vB5ndapANf5uTUtnhTt2b1Y81Avy8n7tXraP51cfdNDC2p0NzaytoFwbTMqy7UC903nYvy/wDAq/VDwDJH8L9S8NaOMrYTaXDahs/KtxDEA+303Ltb/gLV+anw90U+IvH/AIL0hY/mvNYtUKr95kD72/8AQa/SXx5avfaJLcrlbi1mW6RlHzcZDf8AjtU9ELqfQGseHbTxt4entrlA3nJz/ez/AAn/AGa+S/2urG9t9H0nU9biCeINHP2L+00+7qNqSpTf6SKV/Hc1fQHwr8eHVLG3gnk/eptU/wC0tdv4x8D6V4+8OXGnapaRXlrMm145Ru/759/euaoro6qc+SR+Z+o6Tb6xp6XccSPFIFba3zc1z9p4H0C+ZRd6dEr55eIsjfpXtfjP4Q33wT1v+y599x4UvJitjfMP+PZz92OX+hrjtW8PyWs2UG2vFmpQdj3aU09TAg+Dfh+YuYpdQgRhwqXb1bHwT0RQpF5qn/gUa1NNvpbUhJM7e1dBHqEcm3BDZ6rmuaTnc9FcjRzMXwb0KFMtLfP/ANdLpmqWP4T+HN2DbzN/Duad66h5huwXK/7NaFtHuRcRnn+JqXPMfLBHL2Xw18OafzFpFtuA272Bb+bVvQ6fb2u1IIkRVG3bGirWslm7Kowd3+zVq203c6kD5v73pTvItKBVsrOVhhPkz7f5xXXeHfDs+qXkVpZ2j3l6/SNP4f8Aab0FdF4A+Gup+NNr2UeyzU/PfMPkH94L6n9K+l/A/wAO9L8D2bx2kW6eUBZrmT/Wy/73/wATXVRwk5vmkc9fHQoxtHc5v4afB238NsuoaptvdU/vMPki/wBxfX3r04suMAbaNwXpR/tV7cKcYK0T5OrXnVd5ET/NVG5UKtXpayNQuPLqzAydSvPLOAfvVjXdw/ktxubFT3yvJKpzVqy0+S+CRoCzsdoWqvoB8R/t7eLns/DvhDwlbzj7Rf3b6tdqv/POD5Id3/A2b/vmvi++vp5onxLKvDMV3tXs/wC1d4sTx58ffFt7aFf7N0uYaNYyLMFVkg4d/wDgT7/++a8ZubUNuRJ4t2Of3nWs0aMxftUylSJ5dq89TtqDTb64XUrMmeTaswVtxbaeetXbm1SO3UfaY/mPP3v/AImqSW/+mRYuYW2ndty3P/jtU/hBOzOv8fxxqsBibO21TzN3qGb/ANl21k+B9ePhfxha6ijnZDIFf+80ZKqw/wDHq1PGCmSwt5cbVkgVi3uUX+tcXar5kipnaGH3sV58Ve56De0j7V/tKH/n7T86K8KtPiJeLaQjd0RR/D6UVx+yR1e3Z4jKfLgXBOXOD9KzLqZzIka4VSOaKK948Efbr9ot2P3Sg4obJUHPJoopMCeRRPC0vRl/dt/tH1qqZWO3J6UUUgGT4Xa+OD2qHdtbHaiiqQA6hX471p6UdtwvA2MRlaKKGCPoT9lnw7FrX7Q3g4FysVjBdalg9S0aMFA/76H5V+ht1ai50+4UBdssbghvdGooq3sHU898KztouovDEzN9nIiBY9QoBH86+l/BGtSX9pE0g5IoorI1LfjrwRpni/QLuw1K3juLSeJo5EYdQOlfF/jDwR/wiPiS+8Nz3P26O2h86C4YfOYiM7X/ANoAAZ7/AOzRRXmV0ejgtzhdR0YRSsoK/Jx0pkFrGuzjvRRXmHrrc3rCBWdSVHBxW3BF8nzYOOaKKzZ2IvxW6xKHblRztH0zXrfwg+E8PjC2ttY1GSNrLzdsdmmfnPrIf4vpRRXbh1qcmKdqeh9G6VpcOl2ywQRRxJH91YxgKvoKug5GT1oor3IHy023uPztTPekydtFFJGRBO37tqxL/o1FFUBzTSGSdV7ZxVH4n+J5fhr8FvF/im3Uvd6dply8GOSsnlko3PocUUUS2BfEfjvcxSNEZ7mUzTyq00knd3LZcn6sxNV7sE7Nrt85UDPaiipRqZWo8OoLM3OOeKoeR++ZSeh4bHNFFDF9o7vxXGieG7XO4/6PG3X6Zrz+1cpLFIAMbSMfrRRXFDdna9i99kb0X/vo0UUUhn//2Q=="/>
  <p:tag name="MMPROD_10025LOGO" val=""/>
  <p:tag name="MMPROD_TAG_VCONFIG" val="PD94bWwgdmVyc2lvbj0iMS4wIiBlbmNvZGluZz0iVVRGLTgiPz4NCjxjb25maWd1cmF0aW9uPg0KCTxjb2xvcnM+DQoJCTx1aWNvbG9yIG5hbWU9InByaW1hcnkiIHZhbHVlPSIweDY2NjY2NiIvPg0KCQk8dWljb2xvciBuYW1lPSJnbG93IiB2YWx1ZT0iMHgzNUQzMzQiLz4NCgkJPHVpY29sb3IgbmFtZT0idGV4dCIgdmFsdWU9IjB4RkZGRkZGIi8+DQoJCTx1aWNvbG9yIG5hbWU9ImxpZ2h0IiB2YWx1ZT0iMHg0ODQ4NDgiLz4NCgkJPHVpY29sb3IgbmFtZT0ic2hhZG93IiB2YWx1ZT0iMHgwMDAwMDAiLz4NCgkJPHVpY29sb3IgbmFtZT0iYmFja2dyb3VuZCIgdmFsdWU9IjB4NUY1RjU4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DATA" val="&lt;object type=&quot;10002&quot; unique_id=&quot;901&quot;&gt;&lt;property id=&quot;10007&quot; value=&quot;Next&quot;/&gt;&lt;property id=&quot;10008&quot; value=&quot;Back&quot;/&gt;&lt;property id=&quot;10009&quot; value=&quot;Submit&quot;/&gt;&lt;property id=&quot;10012&quot; value=&quot;2&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2&quot;/&gt;&lt;property id=&quot;10195&quot; value=&quot;1&quot;/&gt;&lt;property id=&quot;10196&quot; value=&quot;0&quot;/&gt;&lt;property id=&quot;10198&quot; value=&quot;70&quot;/&gt;&lt;object type=&quot;10054&quot; unique_id=&quot;10002&quot;&gt;&lt;property id=&quot;10137&quot; value=&quot;This course is part of the Manufacturing Excellence Series&quot;/&gt;&lt;property id=&quot;10139&quot; value=&quot;1.0&quot;/&gt;&lt;property id=&quot;10141&quot; value=&quot;65&quot;/&gt;&lt;property id=&quot;10142&quot; value=&quot;  :  :  &quot;/&gt;&lt;property id=&quot;10143&quot; value=&quot;0&quot;/&gt;&lt;property id=&quot;10144&quot; value=&quot;0&quot;/&gt;&lt;property id=&quot;10145&quot; value=&quot;0&quot;/&gt;&lt;property id=&quot;10146&quot; value=&quot;1&quot;/&gt;&lt;property id=&quot;10147&quot; value=&quot;0&quot;/&gt;&lt;property id=&quot;10148&quot; value=&quot;1&quot;/&gt;&lt;property id=&quot;10149&quot; value=&quot;0&quot;/&gt;&lt;property id=&quot;10150&quot; value=&quot;0&quot;/&gt;&lt;property id=&quot;10151&quot; value=&quot;Standard Work&quot;/&gt;&lt;property id=&quot;10152&quot; value=&quot;Standard_Work&quot;/&gt;&lt;property id=&quot;10153&quot; value=&quot;Standard_Work&quot;/&gt;&lt;property id=&quot;10154&quot; value=&quot;Standard Work&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object&gt;&lt;/object&gt;&lt;/object&gt;"/>
  <p:tag name="MMPROD_NEXTUNIQUEID" val="20154"/>
  <p:tag name="MMPROD_10014PHOTO" val="/9j/4AAQSkZJRgABAQAAAQABAAD/2wBDAAMCAgMCAgMDAwMEAwMEBQgFBQQEBQoHBwYIDAoMDAsKCwsNDhIQDQ4RDgsLEBYQERMUFRUVDA8XGBYUGBIUFRT/2wBDAQMEBAUEBQkFBQkUDQsNFBQUFBQUFBQUFBQUFBQUFBQUFBQUFBQUFBQUFBQUFBQUFBQUFBQUFBQUFBQUFBQUFBT/wAARCACJ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9a8uLe/eQSvw7fddvWp38QXMyugkkXPy9W+WqEkbyXcoxtUO2Vb609f4h97n+IV9Rz9zwl5At1K24faG3Z/1ak1JE07MqRvKzlv4Sas6VoN7rFytvZ20s7sefKjZ/wCVes+E/hudDR7i8jEs6gPtcfdb0rjxWNp4davU7sPhJ1npscRZ+DfEN9Am9JYrdR95325r0PQfgLb6poC3t94lTTlfb96B3/4D97J/4Ctdx4c8MyaxqST3peKyh6/3Xfrtr1jxDqXhyzs4rN4rS4urePeI/upAAOmO7tXy9XNa0/g0PbhgKUPi1Pmo/BnSLp5wniO6fycYlW12J/u8tWYnw30qG5nD6rdG3j3ZZULMmf6V1viq81C8u/3bjTrXDOVjQtt/4D8v/jtHhjxcIdok1PS7h0DRC5aDZsx/fzz/AN9Vgsxrv4pGzwdFdCvonwHs9YW3ni1eR0ztOx/mdP71eY+OPhrqvhG+cz+a9m52xsp+YjO3tXumseMJ9Fs/t8SW15BCm4/Zv4cd1x1rU8H/ABI0DxpZPaX8ETu52bZQrbFPfmumjmNSD99nLVwUJL3UfJv2h42RDJIsQ4PP3qiu9SuPs3lfaJF2dG3n5q+gPix+zvBpOgzavoFx56ruuJEd9u1fmZhXzdMzxlSfmr6rDYiGJheB4dalOi7Msw6jeSpuNxIxJ672opunwjyD8x+8aK77s5OUddtuuG5KsM5VfrT4VLbSgPz/AC0y4VpLptwO7f8AxfL/ABV3/gC3jvNUSfyw0Vs4b5uxH3a86vVVODZ1UKbqTsfS3wZtdK8F+D7WzlMK6zdR75WWPawJGdu7rXceGvhDb3iT+I9fk3Wp/wCPTT1+VWUd2/3m/CvGtHupNH0qfxNeIsrzOYbG29WH3m/76719EfCLVtV1rQ7e411F3SpuCfe2p/DXwlacqsnJn2tCjyKy2PJfiReX6ytFpUTW9rbBmjjQbdrfxFq8psNB1nw2Z7t7K61HUrw7fMnRm2Ln8h/9jX3Jf6f4YkRjLJDAzffkjjZn+it2rnNVtfCEMbSRzxcDb8x2M3/Aq5IKSRrJeR8R614R8V+dcXdxe30Sz7W8qD5osf7RHT/driLjT9Usb1oyIbpG67yd5/3h81fU/j7x5ZaKJ00y0KO+cS+YHVvfaeteH3PiaTxBc77u0Vcnc8saKqv/ALy02Eacuxn/AA516e38QfYp4vKsvmWeNfmiUbffb/e/irl/HDXvhfxS2oaTG6xId7rEjbAuVHzdh8zf+PV6HHp8WpXNvaafZRwNcSDzJcsq4+83X/drd1a6TSfCVxb3PlXBvHW3j2j5VTnezN6L8v47auHvGUoWOo+F3xQt9Y0OK21Ty7hJ02mN/mrwH42eE4vC/jm/S2G3TpmE0HHy7T2/OueGqal4RubdyZfI+X5ZMbkru/GerWnirwcNT8gPepsTzV+9ivay6pKjV5ejPKxlLnp+h5rp0Y8huH++e1FTWG1oCcv940V9rc+TuQNbmS5lByzhm+X/AGd1epfCW2jutPvSmGfzlztHzfdrzH5/tFxISd25vmUV6r8FVeO1vXwFTzEw2Ovt/n+9Xi5h/BZ6+C/io9sfS01KbSbN/liQBUVR91fX+n/Aa+ltA0uK30i1jxtjCKorwDQGT+1bVH+aXAZ93zbWr6O0xf8ARIAM/KFr4uO59zS0RLd6Lb3ETEIOlef694VtpHYgBued1ei3Enyf71cdqfyyyDO3mtHFG9Ns8i1/4d2VxI5MY6+lcpL4BtLfcggG3+7XsGofM2E+bndXJaxHJHucHaq/w1mo2Nzj9M8M2uizS6hMib0G2FfRvWuH+Iml/atOnliAXZGdifw12GoXE8k7CR+FbhaydfZG0xw/pWijY45LVs8HmjfxJ4dt/PITUbbK/MA28bef/QKRF+w+Dbzdh4n6L6NXW6po6W9skluRt3n5sVy/iVfsvhm3iiwjSzNlvpXpYNc9VHz+KdqcjntJP+jt8/8AF/e/2RRUEMLKmAxxmivs9D5G7JpGW4vZYvuq7s3yj3r1T4c2t7oqW9vf20lruLXAWVCjOCPkbnt3/wCBV55pNjBeeJLO2MhZp71IvlHq+2vsr4i+Eb/xlotrrMCRpqllJIm5jtWWFJiqfj8i18zmVe0VT7n0+WYX2ilUvsP8EaCb7xBBckFooQGLL0zXvtpdRw26j+KvPvBlubHwpbpLGIr+OPbcR/xCT+L/ANCrnfEl9rSo5tdQit+d2yR9tfOLRn1cIpRPX7zVI442Lnax6M1cvqdwjQ78j5etfOutfGLxlpM3kmK0vUQlS3n7mP8AwGtHQPi1c603l3du1vK3y/L8y1rc1getPcRyI+Tt21yevatbKmwHc2a5vX/Gw0m2YzSbQwLbmry/UvixpluWNzcs2T92L5qFqaN8u53uo3yMWCY3E1yfii8P2CUfxKPvVmab8UtD1SXZGZNv+2NrVoz3Fvq1ozwPvGVz7LSZxuSkeZX+uSWug3Ehl2sp4Vh8ucqtYHjC43Q2EY/ggLbcfMGLf/E7ateMoTb/AG3TUQuwuF2Kn3ufmqt420W70e502S7Ee2e1Vk2PuYY4YN75/wDQq9rLUnV1Pm8wTVN2MzS5XW2I8ot8554optgA0THB++e9FfYcqPkbM0PCVnJceK9ODuYke+g/er95Myj7vvX3u2vXtx4j1LSBAkVhaOv7tU6DeuPm/wCBV8UeEbVLj4heH7cZ41a0Qr7GZa/QLxXotvpbXM9vGq3F+8fnz5++UyVG3/gX/jtfFZm25pn3eU2hTlH0KGp6TcSWz3tvqE1q0txbJMqgMpBkVGVd3TcH5P8AsrXH+OfhfZ61FPJe3N8nmhtkVrtRU425buT9Wr07SfKureW3njWeJwVdGG5Sv8Qrl/HFrqGlxf6BcM0WOEuhv2/7rbs/99ZryIXR78qV3ofJusfAsWuqvPaXd2q793zD73/Af/ia6/S7Wz+Gf2CSd5biW/nWJLOUfM529V7jnb/31Xa2Woahdalh7e0abO0OxZv/AB3bXcab4VGoanYXeppBKtpJ5sf7v5lfG3Lf7vzY/wB6rd29RwouGiPnX9oq6azs4t9pc2S3EixbmdG25+jV4ZZ6DrCyf8SzbLxuDOQ26vqz9pbQf+Egt0jSPfEknm7sfdI+7XlGl/2YqoDbSxOAFeP5XVj/ABbW/wDZf/HmrVe6Z16c7nn3neJI5GF5o5nRD96IDdj/AHf++a77w75tjpy3jeYtuXWJ4FjO/k/wr3rpYNN09pN4guV9Fb7v61sRLbxxeQbeNkyHDs/zIwP90UnqzndOSVjynxjZ2mn+Ior077eW5QfunPzHBYZ2/wC7tP8AwKuQ17TZIRZ2UsheVBKxdju375WO7/vnbXf+PPDP/CSeItOuYEZ2QbZmX7qID97/AMerz3xZeFvEl4E+4j+VHz6fLXqZdFyrX7I8vMpKFBR7sp2jTLGw2D7xoq5pdzL9l6H7xor63mPiS1puqXWk+JrfUYCPtFpdJMnPdH3L+q197W3xe8OfFCztxoco8+1YPPasNssO/Pyn/gStXwhNZvJeTgIG5ONvyqWzXtnwH0e88M+Np7u/aOz/ALStGQWcj/vSwIKuydh8rfebPzfdr5jGxhOF+qPpcurThO3Rn05Y6obWRiDtx1rmfH/jYeSxJCqB61o3kfmI+w/MejV4L8VVlmv1gubn7Parln2/x4+9XzifKfaKoviNvwnql54q1xk0+DNrCd006/Kv+6rV6hZ/Ebw3puoT6XBfxS3sMbedB/EK8P0jVL238PLbaVfWsCj5htcdPwrz7xPdeNNJdpxIby4kfcdpyuf4f0reErFuq3rY9Q+JfxIsvszI5VUl/wBvdtryfTr63sdS2PL5sR2vG2fXtXmPxAsb/UreI3DzZ/jgb5Qp/iqbw94iMempZ3cBi2BVDVd7oxda7PpGG+sprPPyq2K5641KNZGSJjub+GuB0rXp/La3D+b6NU+m3ErXqmQ/LWbetiJVPdPQdDuPnluSYmiU7ZEc7WZa8E1aQXmoXEuNu6QsG/Guh1fVLj+0LhI5W2MPKKxmsGa1MwUoNqDcvzV9PgKXs1zvqfG5jiFWtTj0I7JX8ptucbj3orT06xVrckMMbj3or2uY8DkR6x8OdHgtYbrxDKgaeOZ4rJZP4HPLOq+q7lUf7zV5xf8AxUv/AAn8adNudVlkW1tbpGd2+75D7kc/8BVn/wC+a9+vPD58L+G7XSnCebbhln6bd53M3/fP3f8AgNfN37RXgmfULGLW7NGeWzTbPBsO4wn+IL/s7fm9mz/DXxtSpzz1PrcPT9nTXc+64Na3WjITtdPlK+4ryD4vW8WpTWrxkvcI6/ul+6yd1qx8KPES6t8M/CGqvI8qXmmQ+Y0n3vMQeW7f99o3/jpqHx7cW63MEojCzNhY3bvz/D/31XmTXvWPejL3bm/YfCfwlcWMF+mjWv2jYFd4B5T8/wC0KwPFXgPRIbaWLTNTv9LfYqIqzecqYH8O/d/49V3QfFRtw/nzhll+U8/cFcj8Q7PUbq5WbTrzdvC/LL91V/y1VTm4aM6lU5leJwnij4f2dvHmfxJethf9XHHFuLf7xVq87uPBNxNdsbbU7pYh821gOW/Ba6i60nV7PXEF7INr/KGUfK1XdbmfSbBpI5BLL935T81bOrzbIznPTVHOaBp//CP/AGqe4n89iNka7v4s/NWpc6smn2bXEp27U43Vy2n6s91NK5k3qDu3elcV8TvFzrLa20blYmPmnnrj+L/vr/0GinTvOxw1KihC56pFCmoI0umXAv1zveNvllQf7vcf7tV41N1MgTC7gy/MdvzV4x4a8eS6XOkhlZVQrhcV7R4f8UaN4oaK4vInSYfM6qdizY/i/wDHfxr3IV+T4j5eph+Z3gdtovwz1aaxV4IZLiJsEOjrj7o4orz7VfjtrT38q6dIlraRnYkSrwMUVl9bql/U4n194vYTXV6HHzb3Zmz8v3q8w1u3SZHgjTa2zc7f7H+7Xc6pdG6u70F1l/eN/tfxVxuueZM2xDvwfn3fy9K8Y9dPlNv4T6pHqWjXnhycKlxZfvbdFxt8s/wr7K3/AKFWP8SPDt5eaVPb27urJ8yc7f8AgNcdLrF14X1G31i2kCXEEn+rbavmp/EnuW+99a9ettc0/wAbaMl7bOrrKNzL33Vk1ys9SHLOB4BoHiq4hu7iOUhbiH5DvLKEbpj/AMdrovEnj5Gs3wXZ0Oz5vl/vbdq1L448H2l5dLchPKnjcESxj5twbd83ryq14x4k8L6jCi+Ve+e8QKiTLK230rZJM5f3lF2O01fx4Fs1ed2ldvmEmOxryvxD40lm81A5djuURL/vVkXFrrqxfYzPtQbf4varmleHUs5lllcz3H3dzfw1uoxhruZOpUqaFjQre5js9kv33PPPzBa4b4iLZ3HiSe3e4kt7q2jRAzfMj8K2Pb79ev6bp+478dPmLf8AsteU/GLwy8PiefUIt7LJHC8iqOjnePy2ov8A30taUXzTIxStS0OGeSSEsgkR8bcdmxXp3gjUn+yQMPv4+9XnNhY/bHgtooHWXBZ3YfeH3q9N8H6TJa2EQO77isVztxXVV2PLpNtj9UtBb30uFOJD5mPTPaiulFpJjv8AlRXL7x3WPsaa1K3U6ZCfvDmL+JRuqL7Db2qO8nzPL8xj+b73/wCzXqdp/wAhK6/67v8AzNc/4m/48L/6n+lcy1Nmjw34mSaPa6TFbLOtvfyTrDGiAO/mndtDfMuP++q5nw5fan8P40kt7iHV9OdOdr7XQ8fmMV59+0N/yBW/67f+0oasfBj/AJBtv/n/AJdjW1GKlV5HsZKbR65dfELTNYjZ3cwS7PuuOv8AwIcf99V5v4hvhM7vFbTTpnjyBvx/tcbq6OP/AI+bn/fb+dcVq/8AyEK9KpQhG3LoZxxE5fFqc1qjc7xFKEX5vmRulRWskfyNsKr3Z/kx+ddDdf8AHt+A/wDZaw7P/j7i/CiNGNh+1kbdhqA2KkUfnt9NqL/U03xDpsuvBXufnZRxGg+VK6bTP9SP90Vt63/yL919K9ajh6cY6I8mriKknqzx3TvBaLbXTxx72mOwMvYV0fh7wDqOn6eokeKeBE3J5r7XDem48EV6L4R/48bb6J/6DXUa7/qYP9yvl8bVlGdkexhqUZRTZ5lo2lafNas0s8ccm7DLnodoorq7fpJ/vmiuP2kiz//Z"/>
  <p:tag name="MMPROD_10014LOGO" val="iVBORw0KGgoAAAANSUhEUgAAAx4AAABzCAIAAACZ2kNwAAAAB3RJTUUH1wEOFxUhfOWbCwAAAAlwSFlzAAAeeAAAHngBy6sDHwAALTpJREFUeNrsnQtYVdW2gPfmoZIB55Zg6KcJYip+vvIBKJAnM9LSTpAhJiqZiGTll6bmI+KoJL4umpqPg4g7ReFoV81Kze5RUHwlKicfV0SjAxho5wARCYp35Orss9trrrXXa86192b8H58fTvZae6z5GHPMscYc03j//n2Drrwxc1fm9pP6yqAhP5cvNf/+5FPLL1+ttPkxBEEQBEGcBhe9BTAUnL6utwiaMSQs0PK/q5ZEET+WljJSb0kRBEEQBKGC/qaVkF/HERk+rLvlfwcH+xM/lhg/SG9JEQRBEAShgpu+X9/UdP/ArkS9K0E2kdHrieXhIQGW/3VxMcaPDbZ63TkkLNDdzVXvJ0AQBEEQhApG3WOtHJG8ghKidfXPG6ktW/zOWq2vb3y08zzLkqtn5rVv5633EyAIgiAIQgWKXqvGu/fGvm7S+wE14y+rY7y9PLjfw0MDhoQF/i2/2OozVnYV4OHh3q2Lr/mlp7dnK7SrEARBEMSJoWhaNTXd33/wot4PqBmtWrlb/nfP9kneHd+zLAETinjh5jWxgyJXcb/PnTlM7+dAEARBEIQi+oexOyjubq7n8961LOns34b4yT4925t/f2NSmN6CIwiCIAhCETStlNOls0/MS33N/31rSoTQJ7lsC/BhFxej3lIjCIIgCEIRNK1UkfHRGG/PVtzvfXu1F/rY6+NC4N9F80boLS+CIAiCIHRB00oVLi7Go5+/yf3esqVg4JqHh/vzzwZhADuCIAiCOD0657VyArp09kmeHZmSdkA8W1VO5kS9JUUQxJq6ujtH8opNptOyrtq6Jc7dHbPTIQhChqJp1bKFmyOelPdDVW2fsGXVtb9Iv2T220Mv/5+NnPJGDLJCELuhsfHepozjc+fvU3Y5pgNEEEQETBlKoPHuvY49UqysK346UEugFtF4QhD7B4yqpGk5ubsK1dyksjy1RQt0+SMIQgZjrQi4u7mWXUqxOmtZHLSrEMT++a70Rx+/91TaVQiCIOIoX3iNnrjFmTKCWr27dHExfp6TEP9G9s5PUQsjiDMAdlXvJ5foLQWCIM6Pcq+VSBonR6Tx7j1+Yeba2NVLovQWDUEQtTQ13Q8fkq63FAiCNAuUe61E0jg5IpWVPxGTI7w+PqRrF1/iYcwIgjgK6zfm19SQ96Z4ebXabpro+XDL7t3bSrwbBlohCCKCcgXxkEcLvYXXkpLvbgvlnQoPDbh4Yo7eAiIIopCmpvtCmwHnz42c+c5QvQVEtKSx8R5/e5bRaMR8GQgzlJtWLi5Gb89WspIU2DOrNxwFE0ror506PqK3gAiCKOR4wXVi+Wd7EsMGB8i8GWLvjJ9o+uKAdRzw8Mig7G0T9RYNaS6o2iEYFuo8Wim/oERvERAEocLadUf5hRERgWhXIQhCA1WmlTNFslfX/tLUhCm+EMQJ4fswgIXJz+stF4Igzokq08rJItl/rm/QWwQEQTSmoeEusVx60DqCIIgsVJlWThbJXnihTG8REARhBO7yQxCEEqqUi4uL0RFPCQTKyqtHxm66fPV3B/+JR7IjCOKIVN2q01sEBEGaF830oJv27bzPHpl59cy8mJf6mguvXb+lt1wIgmjM9eu39RYBQZDmRTM1rTjAwMpcG3v72uL4scHwXysnFoIgCIIgiFyatWnF4eHhvnZ59E//SEtLGXlHIOIVQRAEQRBECjZirdJWHT5T+L3eQmqDbxtPMKGE/uriYnxzcrj6b+G2I1269EPtT3csy3NyC6uqakUuDA/v3Kvn73ZcDhzQ0aBdsK2dZChuarp/l3Rco8THJD6F+LVci5w6XWqQ0Apm4uIGeHl6cL9DQ7CvKPO+tqpbdeZXWlLkfyPpPylR/P0f9WnTWnPhiY3o5uYKg4j4+bLyavFHsKxtg6KeT+wYHJWV5BprULGOUjYqLb+R65AidWKJj4/nK6P/E7rQt097c4Pq2DOhzgvP/bb1p6a23mQ6bfNay87JnSykWL+JNF8daa83FKppcSE03AxhqanMEFOymbGaNbiOITIS1SBL98KHL168aZ4EiU/B7wzSJRdqSl32phCFMQrpIw7QiV36L2YvKyUqry58uHVLDW8IdQojATTjydPXr1yh+D4xIiJwYfLzQUGPKVajsa9usYcMxfnHSl54kXAg479uSdoPQXwK/rUw9xcVlS9I2X/0aLGGwnft6pu8YPhT4YGtNe1FljJnZJ6g1Je8vFr9aVTvSfEhanoRB7ER+ZnN4WNLV3ylpglA5jmzhk2eNMimwMSOQY/K8lTpSryu7k6W6dSSpYeEDjFUD+iH557tPjg0oHdvKglxYCLYs/fClwcvaTugLIWPnxDi4eEu/ao/tJlF40nlIlFx8YHxXnGzBmo1y3TSzsc7hxTdW1/fmJl1QuUTgZrduC5WvCePitpI7Iqpi0YmJWrgIpEOPLJfh3n8chvaoX07b2c6zSZz+ylNXFMwKr48eDExaSc9XWkFdKOnhq4yPOh2+z6d4uvryeZ7HQ5YLUXHZNCYAADQF2PHZXG/a3hGCnSn9RvzhQ650wroq1s/OQk/hge9aHfuZKFDM9VTWVnbP2SZ+tEBd4BqgR+YfXdui5c19eoOSy0BHd7c58ePC/5w8QtaWf9gH4+N20L1ETjhoZWhW65YGuX0KfLPny9LSMqmuhQ3/H68c0uUxIQwGt4sM9k7vpk6baf6+0DNcJMd2ElCMoM2IBo00ItoP6YVb03/K7HcdqzV3JnDmElJm9nJGsxeoGse8Z0NUywzu8oS6HZPBC2cPCWb/VfbP9A0Pn7vUbKrrHjhxfXBg5cLvWySJTN0J9p2lRXQi3r0WqyJ/Hw2Z56ALqrt6IA2BU26bn0euzpSB1Rsp8BkXbQEzKbtH1+wfOVhlff5rvTHjgHvQz9n9gjQLblhVVZezeYbGfP5l99ClYLdQNuusoJbooCeeWv6Llh8an5/uOeoqI2a2FWWgMwwiIqLq/h/glXW6Oi+xKtWpn+t+QMKUV/fmLurkF8Ostk2rRLjBzETlAHnilTlBQWbhvg+izHQnNCV9ZbCvoAKYdw0nJkLazXFdwArRMfuxMkPtp2G94RWeOfd3ZQEBlXrEN0ejBLNjUu5LEo9ADaK4nkUenXvJ5fotXoEux+GBvuvpgdnfOi1IDcDZnfnrinQP7V9NLgnpQUtVFf/kGXEzrDh4zHES6Dng8VDQxg+Qi6r1ekv2zat3N1cu3XxZSMoA16bptzfAwtBoomqC9CVHWgRTxtoGjbOKj6wVlM2DVC1QqQDtp1W0xgsPGi3Atzfzq2rpqb74UPS9ZbiV8BGgTlPwYXQHzT3QMgFhobTWFeVlbX0jA+5gLECRrOaBaEl0Nt9/N6jbS9CZ+Cbgy4uxo/XxBA/L2TxaAvYlEIuKw8Pd0mRmJvXxA6KXMVAVgZcvloJJq2CoA0YHmAOi3yga1ffCXHBL47q5dOmtXo5pUTHs3+vbJ+UlVcTm4ZrkQlxA9VEcUJDXCgqy8u7JhIlDSMfelTsmH7Sb5t/rERc1XLhEebtP9ymOVlwG7i43WfiId4K5OeTtfUkUdGMHxc8e9Yz4oPCckft2nVHxaWFeoMWtwoU69evg9DnS27cIg6i4ZFBih/WaBQcdOs35ovPNBERgYkJg7kdkQqa1QynIm6U3hbpSCAJWKJ7dydIv21xcZVNix+qjtvexW1BlSs519w1tfXrNx4TER7EeOIJX6HQK5HmO1ZQwm8CGFCD9ThsA4bhE0ELxT/D7Y/huoTl9k+5mMeRze0jYDp36PBf6sPaoLfzCzndZVPxmvdCQk9IWfiF+EtSMAd/rEyzmuxAZc2eu4ff1qCIPkgeQS+WlGNTxnFi+er0lw02dwiaeaidXWzH0IS0lJEKgtnXrc8TCoj5bE9i8MDH6W2BFokkPXL4bYl7gpx4hyAoJqthmbpopJRtZbKwGWxeVfGhxG8EbQtLPaG/UhK+qKhcPHhWuvxCjWgJGBCwplSs3erq7kx/Z7eQkxha/OSxmRJvpbLLyaVjwPvEocrte+rZs53mayHoTocOXxaJl5e+5YJ7uSN0H+iZcvfxSUEkrBsm6dKSP8u9oZ3oOg6hvWzc061fFzNsaDcacwe3AzFq9CZNhrxB2iZcNVsoQODjBddF9kwQu7HQ6JalIpRJ+4jvbH756Oi+mzbEGqSnDAVzhJ6UjFEWzL5k6SFiecX3i6G9qaaWgfufOfEu8U8ZzuIzV4Ol7oAZHRY3SYnhmrcIzIhwW1BGMGiJH4iOyZB4q7Ah/00sB1UL96ckPJjgoGu+vTBPvfw2Wbksau/uBDWrRtDOoKHOn51D/Cu0ONhe2laRJjQ03CVODNAtofKhCWj4mKG3jHiuB5gg8+dGEj8wY5bU985J03KI8pt7Jo1NmlzPhCri/wmE0TYWkDHZO74RsqtgjECTQcNRmjugp8EAhIoVmjsMmg55AEbr6vRoxVtTQWCY6aBOoGaIHwCri18IlxAVGqgIYvy7VhDddYZ/u6wM0k2r18eF0JOSPQp2oBA1DqyE2GwI9/X1hCUjv1xiAsxmwtQpYTCjU31DCnoQtBVxMHMvqmzeobHxntAC/dqVZNrpHzltS5yDQf7z51Vt8uAAzfhavDbq4vGOjwhZV0fy7CJyxQqrfI9msk0TGHz7zHeGEg0U6G9SAnthIS7kJmTQM2HkEoeVdLvQDhEKWdNwjNgkMNAHBhGoF/6fJKosKcBXwGjV5FZQM0QFBVMwMTnnvk+nEO/z9LMfaSIPHxgpxNcXXJQV97tU0woucKZg9snT5QVpCm20scwnS5sJcQP5hccKHHhJpy2glz9cPIrNd/3tq7eJ5Xv2XrB57aHDl4nlXx98k1labaE5WMg1Kx24rbZzBuhroqjrNx6jWUMa4+HRgs0X7do5iViemWXbvV1UVE4s/2xPIpueSRxWYBfCTMbg2zVHyGqBCZiZXcUBg2i7aSLxT2lLv1J/f+ghWtlVHO9Mf5pYTly6+Pp6EhMx0HN52nRZGWymDLXk7BGKby5pYz4c8NQ3v7XNvXtNrq5SLUuhiDR//0eZPQJRO+u7ldeuEDJ3aMBlVeEv8cE0sZkLOGXhF/xCsAthcclMfsODOZgf76U+ofnObfGai/rxmpgevazPhLCT/VYSYbbXBGwgsET5lZOXd81mz1yQsp9f6OXVilkOTxhWROErbtbQDkmmgZDVsm7NK+yFgUYk1u3WT06uTo9WdMvfAN2leQ+B8UJUsDm5hcTvApuG6HAdG7flRnGKtqNPisvK0HyOZ27Zwo37CQ8N4H6k21UiaLIZUCK4E1AEq27NgA+SR/ALhVzWZoTeBk6IC2YpvOHfczC/XE0ME6VW8PV5mGXNODqzZjzDLyQeq2cJTBhEa3XOLKYpo4nCmw+gdCy4TOhWDI8MYnzmo5mFyc8Ty1WGLe7OnUxD2gnjCSpRKAAG1A4xYAYUspCHSTFSXFYGWV4rRHcqy1P1FsFOSV8Zpf4mshBaRp86XSqyhhNyf744qhdj+Q0PpjH+bJplOqX4EC6iNlSP0FQE1oC9rTcGhfrb5yC16eQjHppu0KlnOgFCSyzGpqolPXu2I5YXnitT43aitPLp20feaZiJCWHEYzrnzt+n4YZriS4rQ/PxWqnEzY3cMEJRq5Ro0cKN/6N33dgFNM5LpkHVrTpiOUv3pzh5edcUXytXG0qH6GATsgZ0BEw9Jxukfo95sfw6YqKvC+qO0LArundvq9dXQ+ckbhRQWb2UnHDE24o4X+HphOLJkqblaCWVRJeVAU0ridjb4hixhDjvMoC46SYnVyxfv9CrDYeefc3QC9ZuzSoMvNkitEq0B9WnxtzXi0uXfiCW6zvSAzq14ReqqV41eXfFIWblFXe+hg0OIOrk3F2Fmhx9I91lZbB8IfhDVa1/bxtJYx2Iq2fmMYh8HBu3hcG2ZEQcvebdwaEB/LhvR0+HoWbPqT1Mw4hDA5YHpVSujDGfLoAoQ9msWpA/g7/lBYh5NVPWmQREpLusDJamVVsfz+TZkSlpYme5OBD9/7ii4orsNL4igHnOn0dran6JjsnYuS2ecQw14qAQfVp+ft665EXc//nf+YW455QSsOQlvsHkziOSezd//0f9HvNCWxaRRVzcAP4spn5fsP3Qvp03cSMk8XQsWchyWRmswthnvz00fd2R6lpn0K3wFGmrDsMTaXXDObOGEbsgtJlfh18zXO/Onaw+YsZoNKIPzFF4IylCrp4i+rQqKqptnhuDOCKgzdOWfiV+zJ8aQO0ED/CfFB8i8bQrpJnDHVPo3OzcFg8zMr88avQmNUffyHJZGfg7BM/lv+s0rwVT0g5MHDuwrY+nJncD5eXl1UpoTX/lSiXRD6kG0JvmV+Ow2mjv94fu3ds6R1AOgjgx3HGTxP1K2gJqB362fnISVNPXB99knBoNQewQoaSDMFLyj5Uo2wsp5LJKXTRS6IWV9TztZK8F+4Qt0/C14HbTRJbeBU5vcr9b+kIoHZKKIHbL1i1x/LwV9rnMEDlMnR7wdf1DlkVEBKoPKEEQO0FxHpMNH48RyiCq4LRvg7DLKjEhTOgSwg7B2W8P9fZsZXAKuNeCWt0NDF6hkyNZAuazX4d5y1dq9lwIYue4u7s6REaD70p/hNWXXvFqR48WT56SrXcdIIg2KM5j4uJi/HhNDL8cBmb2jm/kiiHishIJdiQnXyg5t4BZ9dEmJe3A1WuanYD9WnzIZ3sS9X6mX1mUeqBjwPsOeroWgjgfMBjDh6TrKwMs1icnonWFNHdix/QjJmKYOm2n3ElTgcvKIJSN3cPDfVN6jNwzjO2WiBEflV3S7CChsMEBVRUfbso4nmU6STy0hBlgg0+ZumPThlgdZUDU07Wr74ql+ntDEZWACrbprxoeGaTJme41tfUm0+ljBSX8b6yoqFZ0SwRxKoQCeGCcSj9wQpnLyiBy0M2rr/RbsfZ/L1/V03TQiuraXya9uSNzrWYmiLu7K7QN/DQ23mtouFt4riwnt1DzhEZEvWkFLFInjA9mdn4qQoOATm2wBZ2AJUsPCf0JFPGEuIHanhkw4rke3C+ggkARPf3sR/qu9JoJsa9usdoF/NmeRBy/dgg0Cqxa+YMCTCXpwcrKXFYG8TMEd5teCwpZonf9aMP5v5dV19R7e2m89RRsLPiBJqQ6tM6fL0tIyhbSmzNm7VazpxTRFqIXGnF6wL4RWgidPzvn8Y6P0PtqLgYFlEBxcVX/kGV61wSC2Av7Pp3yRBAh48Fb0/8q8W0Pcb1k02Vl4Mda3Wm4m1dQMuKVjQ+1m+XodlW3Lr5pKSOvnpn30z/Szh6ZqbldxYzevduD3qz4fjFx2gaTCyOudKGmtp5fODhUtpFdcuOW3o+C0GL+3EiqdpUlgYE+311L0fuJEcRe8PX1HB3dl1+eu6uwstL2W6b8Y+QXRzZdVgbOawXm1KlvSldvOLr/oMNnZfX2bBU1svfkCSG9erRzslTFHh7ul4rmtX+csMOgqKgccwayx2Q6LfcSYpZRfI/jBAidwRc7pj9LMby9PYhJfRwIYtp6NzdXJ9PnurB23VF+Ib1zAO2B1ekvE4fDyJc22HzbMzZuC79QisvKYH4hOLBfx082jtO7EjQAntndTfts5pcu37x9+2erwkGh/oxHe+vWLYlpS8sq/qXMtGLvL3GmQ+wRxCbqT2iQy4TxwQ5tWh0vuM6PPsZ4JkQZHh7uYAzxQ9FhQSt+9I0al5WBM61a2mWGGLvizwu/5DsbKstT2SfXIR4JbDKdNse0yoK9vyTLdFLze6o5UVgNdfUN/MLw8M4il/j7P0osh5U6LsqdEvvMv8Vn4ICOxPLGxnvOcfQWPS1BHNT2WZ8KVJYTAMYQ8WiE0LAVIhlE1bisDOJh7Igd4qP03B4YP7ofwwkGBA1jDsaMLgqLeDBcr55i7kMhH0bFzRo1R4cq49Llm7Bm4Jdnb5vIWBLEbrl48SbjYANiCGPfPmpl0CqPK99Ek+WYZF+fZkD9KlBZTgAYQ8REDNAlhI6+UemyMgilDEWkANM5+y/t1s1X2YVC46eh4S4z4Y8XXKd0Z1BYzJ6Co67uDrFcaLXKYTSSVzx79l5gLD9w+/bPYG3zf9hLguiOm0AcRUbmCcaSEEMYNVk4abLdR6KJZj/1aaaoqJxYLuRKdybAfiJuAhsbt4XYK1S6rAxoWkkkLm4Av7DwnA5hQ3l515Rd6PkwOaeOUPgtDYj9VRMSklhnoM4ynSKWi78Aghmia1eCcTx3/j722zyJMa2ItjjK7l2YM4g9c+snJ1muIaG66Bn3/Oh4ekB9EvemQX3q1SUWpOwnlrP3l+tCQf4MfiEYyvzMVepdVgY0rSTi5UlI3JCTq0OsqOKX5UFBjxHL6Zk7VmzOPEHvbDXuVHM2D2IQTtEbERFo89rkBcOJ5VOm7mAmPwdxDnPu7UL0EFq6sJzOOYgv1KQg1DOTpuUwE35nzlliuayQNaF893/ZXKBSvLJyQqZ7IQfVB8kjiOUr079WXU9KJCe+DRw/Lpi9MLoAFiRRP/OXtepdVoDbjdIfQ4elV9fqc56o5lw8MacThSwyRL35P3vPr06PZvl0sHxU/LLc3d2VuLsQSkZFbdy7O4Gq5MtXHl6UeoDqV8B4uHYlmU3E1Z9e3kQsnzXjGZvXPhVONr9ydxWGhvi/Fh/CQH6guJh8sKbiYL5mTvfubYnlpaX/DAz0YSYGTBJjx2Upu3bY0G7EcmY9s7Kyduo0wulqcs19ocCsJUsPJSaEqdkv8kHK5/xCoRsKeYNAE45+uS+zbGeGBxNH1Giyypo9y7bKchp2bov36zCPX255XpwmLivABQyR0m+TvT2dJIV0UMiSbTmyj7a2fVuSywcaYDPbF+fRMRnEcokxnttNE4nlYK6BdUXJ7Q+rpeDBy2nbVYYHzeHj997/t3fuUVlc1wL/EBSJD4hYNUpAhMRnBZ/gA8sSK2hyIy2Jj0Yj92oiN9LIysOyogbJTW9sJF2k1xo0GEnQqi2xRg3RXJLSJUawFAElGgNUrAgYYiBCUB7SXWetyTDfzMf5Zs6cmQP7t/iDmW8e+5zZZ599XvtUXb1p9IsgrxQdXPBcSdaHCxE0FH96/qXDbDSqsbFFLWx3rzK1FFHrVpm/8P+YDajBi2aFvan5drXRats9zYTWkaHCQ8lVDJxtU++FUkOtiAmbrmqWEDw/+6gWjjuq396xTPF80NRtDCyVAGhFwNhkxfVDIHwvGQ0U8PDoqxZBtKWlTfifSpeVTRgQ7OvmCt5V+NzuxzK44OmEQ+nvU66f1IyOYHEYmE748E+vO6BYo4NghHuTOaj44cngl2SfKFObne0sra3t4P6DUzVx8q+lpRqkNXTICWwWZJRYTugCbqLvmFcUvwKQuPGnhM/57JNfqv0EGuU1dOPOtFMGLS8AXT1w8O9+AUmKv0KF1KtMLV0UTQRU51CxKQ4kUeTu3U4ovGo1KDm5ORvUfoLWESi/WmenHiBznkv4AEqu4q+gk7Nn+Tv7TLXCCJWotmYkWDNFzy/umTkO7lqxfJqa7yVYKlr2VhHQCrAkYNjVZmJ8cGiNcW+3JrveXq54/rmELBu9LivApbPzh1HGxUt35+aVO/sIawKeYvYfaQ5yQfkHL0HtVyg/0EChHh7w7N+u/vFP544cLXEwS6msdBN5dQjVqmKXuwzwflatmhE02cepFAkz4h0LDNK++NKf7Wf5NNS/QfIK+71R1YB6bvWqkNWrZuofIgRD/F7mWcXIKCJQAVwpTyZv2YBVJYnrCB9C2mR3vPzQARcv1u3Zm+9YkWzEgRnBACluKU/4ERnDTNqSkuqfRLyl9qugkEsem0zLSsA3ra5pyMz8G2GJIEwviYkAcxe1cLwwD8Hf31tzinI++zLu2UNUdFIGeBVDhv3KwQXwOZK2LBo8yGPQQHe1wVwSIW/e+I3jUg/WA5wbBxeA6QBHkIqlksqc/D8fO/aznc1YRdsLBoq7WC1qGl5SlBgWnmr/of/3tf94Ni7M2bd0ca2A9Pfzn0s8bHba6QDe1Yd/WEMxOLvaSJCJgI1zdprUu3vzn3/JnE/8RMyUd3atUCyielwryITi4mvGzZHvFjCOGqZ5+Y55xUSZ7fnt9p8TzqdB10oRqM5HByZZ6ptqS2/InBSLbL6kwb6JVF29qdYTRgtoTq9YPq3by27cuDU9dLulFINQcik9xrWyOWl7u/WeFZGvEFz7VOg7qcucfYo1yc0r952Y3EZvhc6RrKfVZsmYgja7A9Xn5pcj2UsLzUTCzcadZYBHP8WFtcw4lZugocV5pTyZZEUhG8DUMptB31MB+wuaYLYUNv2lu+D0i1bQTD1+FeDnOwRaC4aKR+idDBs2CJpeVshS2712YElRorN+VQ9DbdqxPRpmWQkoBF94cum0z09ucP5RVqTx1m3wrpoojWdDFkMJUZvpyRgQQ/NI+YvPR6jNrzQIMCvd7oWph1EjPU3xF5+ImfJ1zevaFvuAOkHNYaj1JwFM7eUvtvRyU0sLo6vzboGaIDTE6ZlJ9oBmKk74ZQa8Xf+yZWgtFOa/ZAXxoOkF18PXMUIYp8SGKozl4kRrMnfOGMJ6XMMsKwEF1+rUmcrZkW85/ygrMu6hYZXFWwaSzfImAUoIuAjHP4wzMVFQF4K9ADH0jM1DVQoVKpuGFBgUo4M72Jj7i1Ayy0o3vbNrhc4ZEmD9wTkzxeZCEkCTr1a+Cq1q9m/vqcAHLSlKNOXVUHFqmBSiBug2aDj7vhZQSzBNtHq4AwN/VPPPX1N0E8WCr+Fe+Do3b/zGlMIOOQD5oN9e9RiO/Xldt9eAedQcqqPLguG29o4lv9jTY2ayn/wgLmyWIZulg88LJeT8+etbkj9iOfvqqZUhv9q4gNYaLqhQweNpa+t4Z8/nJz65SDchYIBCZvgvfWLK7Fn+zDYeBn8xYv7DWYeLHU8515mupC2LfhoxjqKFgkeBzYXm0YlPvuh28qlOwC+fM2vM+mfnTQkeRbiwFHEWP98hDfVv5J2ufGHjYTaTlkAtc3M2eHj0pftYMDVgIlpa2va+l29cmRIAH27jCwtCZvpRr/shW8Cl2PX28rTdeZoNnVhwNMyplwLGUCjsNbXffXi09L3MAuM0BGSOfixozX+GTpgwAj0qGVD9gbvpYC0RYTAdNX6Yxn7qTGVkTJrmB1kK6hPYHXD3bmd7e8fFi3W3mu4o7hzS3NJKWJjBuAzw6Cc7CYVZWIPjVDxibbS2tgsJ+e5Wi7CTV7eLj8RICuJCtpkzfB2LCs6cbPGEjTjaMvlUSnhLwdkq+Kf0fLWwOxD5Bhqy8BDiYkkGn8B2T6PAa4evYLsXWVvcUu30mUqSuk2oA2z3gn+Ca2uTrOFyc3Ol4uYKOm9/nk3+8CUtvF2oRMUtqgi/oxTwnMaMHio7CWo56gGv8eOHyxJiXHqbm+8Iu3uJZcrZtIjKKRAWFgCH9kkwGtHQCQmRmWih+INswhJIaIR4ePQzrn0ofC+wV0LeyioRx1ZLphigEoMHeQjl3cXFha47pWi3qb+FJdBmUIwgKqBtaarIv10r7KxCeKEnrVJBEARBzGVn2in7XcugDXC18lU9j3XDzioEQRAEQXobarvBki8hVMMtbNaY769bMRoNgiAIgiCIQaTtzrM/qXOWlUAfnfcjCIIgCILwRUtLm0FdVjZ0rRAEQRAE6W0I+wbKoNJlZUPXCkEQBEGQXkV5+deKkRdobeyBrhWCIAiCIL2Fqqs3p4dutz//RMwUWmEj0bVCEARBEKTn09bW8fS6A2r7du/csZTWi6wY4g9BEARBEEQ/d+92trS0niuudrw7wvEP4yiGP0XXCkEQBEEQ7mltbR828mUNN86bF0hl9roIDggiCIIgCNJLGTy4/weH1tB9JrpWCIIgCIL0RsaOHVbxZRL1nRBxQBDpjSS7dNlsNclu21Eqj3UKPTJUFxSkh4bKTkZnZAStXm1KiqJSU6fHxbm6u1N53XPl5fcHBDh1o7OZqed2s2QWqCsp+XTTpq8++ojw+smrVoUnJXUrm3F8W1GRt21bUXo6ycUPTJ36yM6do0JCyJ/Ppgwy/uh6EkX+IhOzrls0mxTH6NyD2QHYa4Ug3HPh4EH7k6X79pklz4mEhNf69//myy9pPc2shFhZ5n+ePg21VFpwMLlfBZRmZv4uMPDwypWdHR2M8wS8wNcHD4a3E/pVQE1REbQZ9sye3dbczFhaDfCoqLxA16TMmxdYVrqpof4Ng/wqG/ZaIXxxYH+s2SJYDqgjizMy7M9X5uTcqq4eNGqUWYIdjI5+9sIFF1e9Pe2Xjx+vOHkyIDLSrIRYUOZ/fPrp+wsWaL79/P79ng8+GPH668wyBBzBd+fO1XbvtTNnjq5dG3PgADNptcGjovIFiUlZFDlB/D8sLGDyj38wgDNn+Lq5ufbpo7cLkAR0rRDEKGiNMzqm/MSJ2w0Nij+ByxW2aRODFIF7V1NUdOyZZ2qLi8WT9ZcufZGVNXHZMv3vzY6Pj790Sb+XxhLjZIbcBlfD/nzgokVjH3vsoUWLPP38hDPgW1/Lz686deqr7OybX30lvfjzlJTwrVupj7Ao0lxXZ+9XQc74hYX5R0Q8OHv2iKAgD29vONnW3Fxz7lxpZubfd++WXnzh4MGFKSka2glsyqCIQR/dQSoMmttA91Ea3qLNpPTr52aR5jcOCCII3zgY+GM2Jgh1ycgZM9adOxccGys9D24fleffLC8/u2MHm7TQwjiZIVcbrlyRnonOyIAq6sns7OlxcaJfBYAvMj4mJio19ZeXLz9/7Zr0lrvt7dJKy1DsRwBfrK19pb199V/+Mm/zZv/58wW/Cug7YIDv3LmP7toFv/5o4kRZqtlIqwceFdWaGG1SjAZdKwThGGjlyyZajZw+XfwfGnnVBQUs5Znw+OPSw+uFhbSefCIhoeWbb1imxbIyy2qXIYGBJOsVwM16+NFHpWfAD2CTD9fy86WH4E4NGD7c8S1Qs/54xQrpGVBmNtLqhEdFtTLGmRRDQdcKQThG5leNi46evHKl9AzjyezDJk2SHn7XtafEWWSuQE5iIsu0WFZmWW9TYFQU4Y1Dx42THt5tb2eTJzI1GEM2S2ywj4/08Pv6ejbSaoBHReUFuiaFGehaIQjHyFwraOHJXKvijIyOO3eYySOrDtUmgRESlZoqPSxKT68rKWGWFsvKLKtdhgQGEt7Yb+BAU/JEpgbkAvMCj4rKC3RNCjPQtUIQXrlVXV2ZkyMe9nFzA9fKw9tb2o3R2tTEcnYC3Qm89wcEzO3aAZAdH88sLZaVWeZa9ffyIrzxJ0lJSZ2d4p/+sGeEyLrHCGejg3hSaZfs3ctGWg3wqKi8wNfiFRF0rRCEV2SDfZOWLxcWfNl3XJktqXagxnLr3188vJqXV3bokNlCmSwzs4E8WvAyiKMHHhUVMQ50rRCEV+xdK+GfCY8/3sfth7gql44cYTavtrmuTnroNXq0zge6e3ou7rrk6qP161kOcVpfZtmICWIKPCoqF1A3KWxA1wpBuKSupOTGhQviYX8vL3Ec0NXdXXSzBBTDtRsBNNalh1Rq/Slr1kiXPYKbmLdtG5vkcCHzwBEjzE4u8m94VFTrY4RJYQCGDEUQoyDfLUtDdD7ZMB/4UtJJCcGxsdI+Lbh4xvr1Rqe3s6Pj9Pbt0jO+WgNwy4hKTZXGnMzduhUSKA3gZEGYyYyulQMMLYP28KioajDOOkWMMylGg71WCMIfYHFkHVGy+VWjw8PvGzpUPLxeWEhr+y1Fvq2oOLFhw6tubrIwWlOVgoZr4ME5c2QJtP76dmYyi/E2EdPhUVGtidEmxWiw1wpB+ONKbm5Tba14ONjHB2y69AIXV1cw8fmSNeHFGRn694xzatf65UeO3B8QQCvJC7Ztk/bDgWc5Mz5elmqrYZbMhJ8JNORnmZnss+VOY6O7pyf797KBR0U1ERNNiqGga4UgRmFcP7lsNFC2F4SAvWs1/7XX2KxkfmDq1BVHj9LdGRqeFr51a+7WreKZY+vW/XdJiZXXZltcZmnkDpbcbmhg5lox3kPQZvmPTg77rHOAESbFUHBAEEE4o625WbY2ULYXhMAD06ZJYzM21dZeyc1lI2FNUdFvfXzO7dlD97FzExOlG6R8XVZm/bgSVpZZ2vFpKOSRt3oGVv7onGKQSTEO7LVCEM64dOSI9HBEcPDwoCDFK4NjYz/bvFk8BPvuHxGh59UOtqmvPnv2UExMU02NePLo2rVeo0frfKMUV3f3RW+9lSVZ/JgdHw9upZVHl0yRWe0zVZw8uY94VxyKgGslDaINLh2nM7sJ4VFRzcJck2Ic2GuFIJwhawErdlkJyEIwlO7b19bcbIRILq6uPrNmvXD9umwztfyuG4DoZ+KyZdIlQu23b1t/fTt1mWWhfe40NhLeGBAZaUoOSFdU2O7tEEB4Y7KLi/TPFOG1waOiWgpmJsUg0LVCEJ5orquTTZH5bPNmWQ0k/v3ObrO2L7KyDBVPtt3Htfx86q+QBWaEGuvbigpDE2U1mWVbAWoe12MWIkgWHqI3BGe38amoFoSBSTECdK0QhCd0Bv80es7HiOBg6eH39fXUXzE8KEi2ANv669vpyizb3rj+0iXCGxurqqSHzKZAaROY91DmPCqqBWFgUowAXSsE4QmZb/RUTo50C1vFP2nnxJXc3FvV1caJ13fAAAaZsKDr2IrRXXFWk3nYpEnSw8vHjxPeeL2wUHrIbM8QaYxyG3HHg3SzAZbSUoRHRbUabEwKddC1QhBu+LqsrLa4WDzs7+U1Ojy827tkk7F6wGIlD2/vhSkpZkthmsxjFiyQHhalp9eVlJDcKPv0sv4A45BF0Ab/vuLkyW7vgnRJD4fYjW5bHx4VFaECulYIwg2ymAvBsbEkwXJkk9l7gGsFhCYkcFfX0pIZPBVZF05acHCyi8uuKVP+f+PGy8eOSXe0bayqKkxL2xcZCRfI+rcCWa0W9PTz8wkNlZ7ZFxUF8uxfvPj8/v2itG3NzdcLC8+8+eb7ERHwK4gtvYWkFWFBeFRURD8YfAFBSCMCOxtDz6k1TSQPJwlnZc+okBAw7jfLy4VD+Ke6oABO6sszkwGfcvGOHaaEEjBdZnhOVGrqweho2fna4mL4+7zrnmtqjJw+nWWI8IUpKe/a7f5W/vHH8Ef4BMW4uN1CvQw6C4+KKmB61nEN9lohCB9U/fWv0qVV9pvbOKBHdlwFREYy63exmsxjlyxZ3jW8mVP0ve++n3d1040GdPUpHcHfl2ZlcRSJWwaPioroBF0rBOEDbV1WihfDo3hffiUQxUmQGyNkBu8qqbPzv/LynOqAfOiRR+KKi19ubvYeO5Zxwv0jIl5pb38yO9v74YcJb3H39Fz8+9+/3NQ0PiaGsbR04VFRET24dGI/HoIgCIIgCCWw1wpBEARBEIQa6FohCIIgCIJQA10rBEEQBEEQavwLRnPAEorWNogAAAAASUVORK5CYII="/>
  <p:tag name="MMPROD_UIDATA" val="&lt;database version=&quot;6.0&quot;&gt;&lt;object type=&quot;1&quot; unique_id=&quot;10001&quot;&gt;&lt;property id=&quot;20141&quot; value=&quot;Standard Work&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3&quot; value=&quot;-1&quot;/&gt;&lt;property id=&quot;20224&quot; value=&quot;C:\Documents and Settings\cawoll\My Documents\Personal\Superfactory\Superfactory_Template&quot;/&gt;&lt;property id=&quot;20250&quot; value=&quot;0&quot;/&gt;&lt;property id=&quot;20251&quot; value=&quot;1&quot;/&gt;&lt;property id=&quot;20259&quot; value=&quot;0&quot;/&gt;&lt;object type=&quot;4&quot; unique_id=&quot;10002&quot;&gt;&lt;object type=&quot;5&quot; unique_id=&quot;10014&quot;&gt;&lt;property id=&quot;20149&quot; value=&quot;Kevin Meyer&quot;/&gt;&lt;property id=&quot;20150&quot; value=&quot;President&quot;/&gt;&lt;property id=&quot;20151&quot; value=&quot;blog_meyer_2.jpg&quot;/&gt;&lt;property id=&quot;20153&quot; value=&quot;kevin.spam@superfactory.com&quot;/&gt;&lt;property id=&quot;20155&quot; value=&quot;Kevin Meyer started the Superfactory website in 1997 as a simple list of manufacturing excellence resource links. The information portal grew tremendously over the next several years, with the Evolving Excellence blog being added in late 2004.  Kevin has over 20 years of manufacturing management and lean turnaround experience at Sylvania, Abbott Laboratories, Newport, and most recently Specialty Silicone Fabricators.  He is currently president and owner of Superfactory Ventures LLC and is president and co-owner of Agilonics LLC, a specialty contract manufacturer.  He is on the board of the Association for Manufacturing Excellence, currently serving as VP of Internet Strategy, as well as the boards of two technology startup companies.  Kevin lives in Morro Bay, California.&amp;#x0D;&amp;#x0A;&quot;/&gt;&lt;property id=&quot;20159&quot; value=&quot;logo_superfactory_learningcenter_png.png&quot;/&gt;&lt;/object&gt;&lt;object type=&quot;5&quot; unique_id=&quot;10025&quot;&gt;&lt;property id=&quot;20149&quot; value=&quot;Craig Woll&quot;/&gt;&lt;property id=&quot;20150&quot; value=&quot;Learning Strategist&quot;/&gt;&lt;property id=&quot;20151&quot; value=&quot;IMG_0373[2].jpg&quot;/&gt;&lt;property id=&quot;20153&quot; value=&quot;craig.a.woll@intel.com&quot;/&gt;&lt;/object&gt;&lt;/object&gt;&lt;object type=&quot;2&quot; unique_id=&quot;10003&quot;&gt;&lt;object type=&quot;3&quot; unique_id=&quot;10004&quot;&gt;&lt;property id=&quot;20148&quot; value=&quot;5&quot;/&gt;&lt;property id=&quot;20300&quot; value=&quot;Slide 1 - &amp;quot;Standard Work&amp;quot;&quot;/&gt;&lt;property id=&quot;20302&quot; value=&quot;1&quot;/&gt;&lt;property id=&quot;20303&quot; value=&quot;Kevin Meyer&quot;/&gt;&lt;property id=&quot;20307&quot; value=&quot;256&quot;/&gt;&lt;property id=&quot;20309&quot; value=&quot;10014&quot;/&gt;&lt;/object&gt;&lt;object type=&quot;3&quot; unique_id=&quot;10005&quot;&gt;&lt;property id=&quot;20148&quot; value=&quot;5&quot;/&gt;&lt;property id=&quot;20300&quot; value=&quot;Slide 2 - &amp;quot;Test&amp;quot;&quot;/&gt;&lt;property id=&quot;20302&quot; value=&quot;1&quot;/&gt;&lt;property id=&quot;20303&quot; value=&quot;Kevin Meyer&quot;/&gt;&lt;property id=&quot;20307&quot; value=&quot;257&quot;/&gt;&lt;property id=&quot;20309&quot; value=&quot;10014&quot;/&gt;&lt;/object&gt;&lt;object type=&quot;3&quot; unique_id=&quot;10006&quot;&gt;&lt;property id=&quot;20148&quot; value=&quot;5&quot;/&gt;&lt;property id=&quot;20300&quot; value=&quot;Slide 3 - &amp;quot;Test 2&amp;quot;&quot;/&gt;&lt;property id=&quot;20302&quot; value=&quot;1&quot;/&gt;&lt;property id=&quot;20303&quot; value=&quot;Kevin Meyer&quot;/&gt;&lt;property id=&quot;20307&quot; value=&quot;258&quot;/&gt;&lt;property id=&quot;20309&quot; value=&quot;10014&quot;/&gt;&lt;/object&gt;&lt;object type=&quot;3&quot; unique_id=&quot;10007&quot;&gt;&lt;property id=&quot;20148&quot; value=&quot;5&quot;/&gt;&lt;property id=&quot;20300&quot; value=&quot;Slide 4 - &amp;quot;Test 3&amp;quot;&quot;/&gt;&lt;property id=&quot;20302&quot; value=&quot;1&quot;/&gt;&lt;property id=&quot;20303&quot; value=&quot;Kevin Meyer&quot;/&gt;&lt;property id=&quot;20307&quot; value=&quot;259&quot;/&gt;&lt;property id=&quot;20309&quot; value=&quot;10014&quot;/&gt;&lt;/object&gt;&lt;object type=&quot;3&quot; unique_id=&quot;10022&quot;&gt;&lt;property id=&quot;20148&quot; value=&quot;5&quot;/&gt;&lt;property id=&quot;20300&quot; value=&quot;Slide 5 - &amp;quot;This is true&amp;quot;&quot;/&gt;&lt;property id=&quot;20303&quot; value=&quot;Craig Woll&quot;/&gt;&lt;property id=&quot;20307&quot; value=&quot;260&quot;/&gt;&lt;property id=&quot;20309&quot; value=&quot;10025&quot;/&gt;&lt;/object&gt;&lt;object type=&quot;3&quot; unique_id=&quot;10023&quot;&gt;&lt;property id=&quot;20148&quot; value=&quot;5&quot;/&gt;&lt;property id=&quot;20300&quot; value=&quot;Slide 3 - &amp;quot;Contents&amp;quot;&quot;/&gt;&lt;property id=&quot;20302&quot; value=&quot;1&quot;/&gt;&lt;property id=&quot;20303&quot; value=&quot;Kevin Meyer&quot;/&gt;&lt;property id=&quot;20307&quot; value=&quot;261&quot;/&gt;&lt;property id=&quot;20309&quot; value=&quot;10025&quot;/&gt;&lt;/object&gt;&lt;object type=&quot;3&quot; unique_id=&quot;10045&quot;&gt;&lt;property id=&quot;20148&quot; value=&quot;5&quot;/&gt;&lt;property id=&quot;20300&quot; value=&quot;Slide 2 - &amp;quot;Disclaimer and Approved use&amp;quot;&quot;/&gt;&lt;property id=&quot;20302&quot; value=&quot;1&quot;/&gt;&lt;property id=&quot;20303&quot; value=&quot;Kevin Meyer&quot;/&gt;&lt;property id=&quot;20307&quot; value=&quot;264&quot;/&gt;&lt;/object&gt;&lt;object type=&quot;3&quot; unique_id=&quot;10046&quot;&gt;&lt;property id=&quot;20148&quot; value=&quot;5&quot;/&gt;&lt;property id=&quot;20300&quot; value=&quot;Slide 37 - &amp;quot;Knowledge Check&amp;quot;&quot;/&gt;&lt;property id=&quot;20302&quot; value=&quot;1&quot;/&gt;&lt;property id=&quot;20303&quot; value=&quot;Kevin Meyer&quot;/&gt;&lt;property id=&quot;20307&quot; value=&quot;263&quot;/&gt;&lt;/object&gt;&lt;object type=&quot;3&quot; unique_id=&quot;10047&quot;&gt;&lt;property id=&quot;20148&quot; value=&quot;5&quot;/&gt;&lt;property id=&quot;20300&quot; value=&quot;Slide 48 - &amp;quot;Congratulations!!!&amp;quot;&quot;/&gt;&lt;property id=&quot;20302&quot; value=&quot;1&quot;/&gt;&lt;property id=&quot;20303&quot; value=&quot;Kevin Meyer&quot;/&gt;&lt;property id=&quot;20307&quot; value=&quot;262&quot;/&gt;&lt;/object&gt;&lt;object type=&quot;3&quot; unique_id=&quot;10063&quot;&gt;&lt;property id=&quot;20148&quot; value=&quot;5&quot;/&gt;&lt;property id=&quot;20300&quot; value=&quot;Slide 4 - &amp;quot;Introduction&amp;quot;&quot;/&gt;&lt;property id=&quot;20302&quot; value=&quot;1&quot;/&gt;&lt;property id=&quot;20303&quot; value=&quot;Kevin Meyer&quot;/&gt;&lt;property id=&quot;20307&quot; value=&quot;265&quot;/&gt;&lt;/object&gt;&lt;object type=&quot;3&quot; unique_id=&quot;10064&quot;&gt;&lt;property id=&quot;20148&quot; value=&quot;5&quot;/&gt;&lt;property id=&quot;20300&quot; value=&quot;Slide 5 - &amp;quot;Introduction&amp;quot;&quot;/&gt;&lt;property id=&quot;20302&quot; value=&quot;1&quot;/&gt;&lt;property id=&quot;20303&quot; value=&quot;Kevin Meyer&quot;/&gt;&lt;property id=&quot;20307&quot; value=&quot;266&quot;/&gt;&lt;/object&gt;&lt;object type=&quot;3&quot; unique_id=&quot;10065&quot;&gt;&lt;property id=&quot;20148&quot; value=&quot;5&quot;/&gt;&lt;property id=&quot;20300&quot; value=&quot;Slide 6 - &amp;quot;Introduction&amp;quot;&quot;/&gt;&lt;property id=&quot;20302&quot; value=&quot;1&quot;/&gt;&lt;property id=&quot;20303&quot; value=&quot;Kevin Meyer&quot;/&gt;&lt;property id=&quot;20307&quot; value=&quot;267&quot;/&gt;&lt;/object&gt;&lt;object type=&quot;3&quot; unique_id=&quot;10066&quot;&gt;&lt;property id=&quot;20148&quot; value=&quot;5&quot;/&gt;&lt;property id=&quot;20300&quot; value=&quot;Slide 7 - &amp;quot;Background and History&amp;quot;&quot;/&gt;&lt;property id=&quot;20302&quot; value=&quot;1&quot;/&gt;&lt;property id=&quot;20303&quot; value=&quot;Kevin Meyer&quot;/&gt;&lt;property id=&quot;20307&quot; value=&quot;268&quot;/&gt;&lt;/object&gt;&lt;object type=&quot;3&quot; unique_id=&quot;10067&quot;&gt;&lt;property id=&quot;20148&quot; value=&quot;5&quot;/&gt;&lt;property id=&quot;20300&quot; value=&quot;Slide 8 - &amp;quot;Components and Implementation&amp;quot;&quot;/&gt;&lt;property id=&quot;20302&quot; value=&quot;1&quot;/&gt;&lt;property id=&quot;20303&quot; value=&quot;Kevin Meyer&quot;/&gt;&lt;property id=&quot;20307&quot; value=&quot;269&quot;/&gt;&lt;/object&gt;&lt;object type=&quot;3&quot; unique_id=&quot;10068&quot;&gt;&lt;property id=&quot;20148&quot; value=&quot;5&quot;/&gt;&lt;property id=&quot;20300&quot; value=&quot;Slide 9 - &amp;quot;Standards&amp;quot;&quot;/&gt;&lt;property id=&quot;20302&quot; value=&quot;1&quot;/&gt;&lt;property id=&quot;20303&quot; value=&quot;Kevin Meyer&quot;/&gt;&lt;property id=&quot;20307&quot; value=&quot;270&quot;/&gt;&lt;/object&gt;&lt;object type=&quot;3&quot; unique_id=&quot;10069&quot;&gt;&lt;property id=&quot;20148&quot; value=&quot;5&quot;/&gt;&lt;property id=&quot;20300&quot; value=&quot;Slide 10 - &amp;quot;Types of Standards&amp;quot;&quot;/&gt;&lt;property id=&quot;20302&quot; value=&quot;1&quot;/&gt;&lt;property id=&quot;20303&quot; value=&quot;Kevin Meyer&quot;/&gt;&lt;property id=&quot;20307&quot; value=&quot;271&quot;/&gt;&lt;/object&gt;&lt;object type=&quot;3&quot; unique_id=&quot;10070&quot;&gt;&lt;property id=&quot;20148&quot; value=&quot;5&quot;/&gt;&lt;property id=&quot;20300&quot; value=&quot;Slide 11 - &amp;quot;Value of User-Friendly Standards&amp;quot;&quot;/&gt;&lt;property id=&quot;20302&quot; value=&quot;1&quot;/&gt;&lt;property id=&quot;20303&quot; value=&quot;Kevin Meyer&quot;/&gt;&lt;property id=&quot;20307&quot; value=&quot;272&quot;/&gt;&lt;/object&gt;&lt;object type=&quot;3&quot; unique_id=&quot;10071&quot;&gt;&lt;property id=&quot;20148&quot; value=&quot;5&quot;/&gt;&lt;property id=&quot;20300&quot; value=&quot;Slide 12 - &amp;quot;Problems With Standards Communication&amp;quot;&quot;/&gt;&lt;property id=&quot;20302&quot; value=&quot;1&quot;/&gt;&lt;property id=&quot;20303&quot; value=&quot;Kevin Meyer&quot;/&gt;&lt;property id=&quot;20307&quot; value=&quot;273&quot;/&gt;&lt;/object&gt;&lt;object type=&quot;3&quot; unique_id=&quot;10072&quot;&gt;&lt;property id=&quot;20148&quot; value=&quot;5&quot;/&gt;&lt;property id=&quot;20300&quot; value=&quot;Slide 13 - &amp;quot;Standards Documentation&amp;quot;&quot;/&gt;&lt;property id=&quot;20302&quot; value=&quot;1&quot;/&gt;&lt;property id=&quot;20303&quot; value=&quot;Kevin Meyer&quot;/&gt;&lt;property id=&quot;20307&quot; value=&quot;274&quot;/&gt;&lt;/object&gt;&lt;object type=&quot;3&quot; unique_id=&quot;10073&quot;&gt;&lt;property id=&quot;20148&quot; value=&quot;5&quot;/&gt;&lt;property id=&quot;20300&quot; value=&quot;Slide 14 - &amp;quot;Standardization &amp;quot;&quot;/&gt;&lt;property id=&quot;20302&quot; value=&quot;1&quot;/&gt;&lt;property id=&quot;20303&quot; value=&quot;Kevin Meyer&quot;/&gt;&lt;property id=&quot;20307&quot; value=&quot;275&quot;/&gt;&lt;/object&gt;&lt;object type=&quot;3&quot; unique_id=&quot;10074&quot;&gt;&lt;property id=&quot;20148&quot; value=&quot;5&quot;/&gt;&lt;property id=&quot;20300&quot; value=&quot;Slide 15 - &amp;quot;Standardization &amp;amp; Simplification&amp;quot;&quot;/&gt;&lt;property id=&quot;20302&quot; value=&quot;1&quot;/&gt;&lt;property id=&quot;20303&quot; value=&quot;Kevin Meyer&quot;/&gt;&lt;property id=&quot;20307&quot; value=&quot;276&quot;/&gt;&lt;/object&gt;&lt;object type=&quot;3&quot; unique_id=&quot;10075&quot;&gt;&lt;property id=&quot;20148&quot; value=&quot;5&quot;/&gt;&lt;property id=&quot;20300&quot; value=&quot;Slide 16 - &amp;quot;Standard Work&amp;quot;&quot;/&gt;&lt;property id=&quot;20302&quot; value=&quot;1&quot;/&gt;&lt;property id=&quot;20303&quot; value=&quot;Kevin Meyer&quot;/&gt;&lt;property id=&quot;20307&quot; value=&quot;277&quot;/&gt;&lt;/object&gt;&lt;object type=&quot;3&quot; unique_id=&quot;10076&quot;&gt;&lt;property id=&quot;20148&quot; value=&quot;5&quot;/&gt;&lt;property id=&quot;20300&quot; value=&quot;Slide 17 - &amp;quot;Standard Work&amp;quot;&quot;/&gt;&lt;property id=&quot;20302&quot; value=&quot;1&quot;/&gt;&lt;property id=&quot;20303&quot; value=&quot;Kevin Meyer&quot;/&gt;&lt;property id=&quot;20307&quot; value=&quot;278&quot;/&gt;&lt;/object&gt;&lt;object type=&quot;3&quot; unique_id=&quot;10077&quot;&gt;&lt;property id=&quot;20148&quot; value=&quot;5&quot;/&gt;&lt;property id=&quot;20300&quot; value=&quot;Slide 18 - &amp;quot;Takt Time&amp;quot;&quot;/&gt;&lt;property id=&quot;20302&quot; value=&quot;1&quot;/&gt;&lt;property id=&quot;20303&quot; value=&quot;Kevin Meyer&quot;/&gt;&lt;property id=&quot;20307&quot; value=&quot;279&quot;/&gt;&lt;/object&gt;&lt;object type=&quot;3&quot; unique_id=&quot;10078&quot;&gt;&lt;property id=&quot;20148&quot; value=&quot;5&quot;/&gt;&lt;property id=&quot;20300&quot; value=&quot;Slide 19 - &amp;quot;Takt Time - Definitions&amp;quot;&quot;/&gt;&lt;property id=&quot;20302&quot; value=&quot;1&quot;/&gt;&lt;property id=&quot;20303&quot; value=&quot;Kevin Meyer&quot;/&gt;&lt;property id=&quot;20307&quot; value=&quot;280&quot;/&gt;&lt;/object&gt;&lt;object type=&quot;3&quot; unique_id=&quot;10079&quot;&gt;&lt;property id=&quot;20148&quot; value=&quot;5&quot;/&gt;&lt;property id=&quot;20300&quot; value=&quot;Slide 20 - &amp;quot;Takt Time – Definitions&amp;quot;&quot;/&gt;&lt;property id=&quot;20302&quot; value=&quot;1&quot;/&gt;&lt;property id=&quot;20303&quot; value=&quot;Kevin Meyer&quot;/&gt;&lt;property id=&quot;20307&quot; value=&quot;281&quot;/&gt;&lt;/object&gt;&lt;object type=&quot;3&quot; unique_id=&quot;10080&quot;&gt;&lt;property id=&quot;20148&quot; value=&quot;5&quot;/&gt;&lt;property id=&quot;20300&quot; value=&quot;Slide 21 - &amp;quot;TAKT Time Example&amp;quot;&quot;/&gt;&lt;property id=&quot;20302&quot; value=&quot;1&quot;/&gt;&lt;property id=&quot;20303&quot; value=&quot;Kevin Meyer&quot;/&gt;&lt;property id=&quot;20307&quot; value=&quot;282&quot;/&gt;&lt;/object&gt;&lt;object type=&quot;3&quot; unique_id=&quot;10081&quot;&gt;&lt;property id=&quot;20148&quot; value=&quot;5&quot;/&gt;&lt;property id=&quot;20300&quot; value=&quot;Slide 22 - &amp;quot;Standard Work Sequence&amp;quot;&quot;/&gt;&lt;property id=&quot;20302&quot; value=&quot;1&quot;/&gt;&lt;property id=&quot;20303&quot; value=&quot;Kevin Meyer&quot;/&gt;&lt;property id=&quot;20307&quot; value=&quot;283&quot;/&gt;&lt;/object&gt;&lt;object type=&quot;3&quot; unique_id=&quot;10082&quot;&gt;&lt;property id=&quot;20148&quot; value=&quot;5&quot;/&gt;&lt;property id=&quot;20300&quot; value=&quot;Slide 23 - &amp;quot;Standard Work Sequence&amp;quot;&quot;/&gt;&lt;property id=&quot;20302&quot; value=&quot;1&quot;/&gt;&lt;property id=&quot;20303&quot; value=&quot;Kevin Meyer&quot;/&gt;&lt;property id=&quot;20307&quot; value=&quot;284&quot;/&gt;&lt;/object&gt;&lt;object type=&quot;3&quot; unique_id=&quot;10083&quot;&gt;&lt;property id=&quot;20148&quot; value=&quot;5&quot;/&gt;&lt;property id=&quot;20300&quot; value=&quot;Slide 24 - &amp;quot;Standard Work Sequence&amp;quot;&quot;/&gt;&lt;property id=&quot;20302&quot; value=&quot;1&quot;/&gt;&lt;property id=&quot;20303&quot; value=&quot;Kevin Meyer&quot;/&gt;&lt;property id=&quot;20307&quot; value=&quot;285&quot;/&gt;&lt;/object&gt;&lt;object type=&quot;3&quot; unique_id=&quot;10084&quot;&gt;&lt;property id=&quot;20148&quot; value=&quot;5&quot;/&gt;&lt;property id=&quot;20300&quot; value=&quot;Slide 25 - &amp;quot;Standard Work-In-Process Inventory&amp;quot;&quot;/&gt;&lt;property id=&quot;20302&quot; value=&quot;1&quot;/&gt;&lt;property id=&quot;20303&quot; value=&quot;Kevin Meyer&quot;/&gt;&lt;property id=&quot;20307&quot; value=&quot;286&quot;/&gt;&lt;/object&gt;&lt;object type=&quot;3&quot; unique_id=&quot;10085&quot;&gt;&lt;property id=&quot;20148&quot; value=&quot;5&quot;/&gt;&lt;property id=&quot;20300&quot; value=&quot;Slide 26 - &amp;quot;Four Steps to Standard Work&amp;quot;&quot;/&gt;&lt;property id=&quot;20302&quot; value=&quot;1&quot;/&gt;&lt;property id=&quot;20303&quot; value=&quot;Kevin Meyer&quot;/&gt;&lt;property id=&quot;20307&quot; value=&quot;287&quot;/&gt;&lt;/object&gt;&lt;object type=&quot;3&quot; unique_id=&quot;10086&quot;&gt;&lt;property id=&quot;20148&quot; value=&quot;5&quot;/&gt;&lt;property id=&quot;20300&quot; value=&quot;Slide 27 - &amp;quot;Step 1: Parts Production Capacity Table&amp;quot;&quot;/&gt;&lt;property id=&quot;20302&quot; value=&quot;1&quot;/&gt;&lt;property id=&quot;20303&quot; value=&quot;Kevin Meyer&quot;/&gt;&lt;property id=&quot;20307&quot; value=&quot;288&quot;/&gt;&lt;/object&gt;&lt;object type=&quot;3&quot; unique_id=&quot;10087&quot;&gt;&lt;property id=&quot;20148&quot; value=&quot;5&quot;/&gt;&lt;property id=&quot;20300&quot; value=&quot;Slide 28 - &amp;quot;Step 1: Parts Production Capacity Table&amp;quot;&quot;/&gt;&lt;property id=&quot;20302&quot; value=&quot;1&quot;/&gt;&lt;property id=&quot;20303&quot; value=&quot;Kevin Meyer&quot;/&gt;&lt;property id=&quot;20307&quot; value=&quot;289&quot;/&gt;&lt;/object&gt;&lt;object type=&quot;3&quot; unique_id=&quot;10088&quot;&gt;&lt;property id=&quot;20148&quot; value=&quot;5&quot;/&gt;&lt;property id=&quot;20300&quot; value=&quot;Slide 29 - &amp;quot;Step 2: Standard Operations Combination Chart&amp;quot;&quot;/&gt;&lt;property id=&quot;20302&quot; value=&quot;1&quot;/&gt;&lt;property id=&quot;20303&quot; value=&quot;Kevin Meyer&quot;/&gt;&lt;property id=&quot;20307&quot; value=&quot;290&quot;/&gt;&lt;/object&gt;&lt;object type=&quot;3&quot; unique_id=&quot;10089&quot;&gt;&lt;property id=&quot;20148&quot; value=&quot;5&quot;/&gt;&lt;property id=&quot;20300&quot; value=&quot;Slide 30 - &amp;quot;Step 2: Standard Operations Combination Chart&amp;quot;&quot;/&gt;&lt;property id=&quot;20302&quot; value=&quot;1&quot;/&gt;&lt;property id=&quot;20303&quot; value=&quot;Kevin Meyer&quot;/&gt;&lt;property id=&quot;20307&quot; value=&quot;291&quot;/&gt;&lt;/object&gt;&lt;object type=&quot;3&quot; unique_id=&quot;10090&quot;&gt;&lt;property id=&quot;20148&quot; value=&quot;5&quot;/&gt;&lt;property id=&quot;20300&quot; value=&quot;Slide 31 - &amp;quot;Step 3: Work Methods Chart&amp;quot;&quot;/&gt;&lt;property id=&quot;20302&quot; value=&quot;1&quot;/&gt;&lt;property id=&quot;20303&quot; value=&quot;Kevin Meyer&quot;/&gt;&lt;property id=&quot;20307&quot; value=&quot;292&quot;/&gt;&lt;/object&gt;&lt;object type=&quot;3&quot; unique_id=&quot;10091&quot;&gt;&lt;property id=&quot;20148&quot; value=&quot;5&quot;/&gt;&lt;property id=&quot;20300&quot; value=&quot;Slide 32 - &amp;quot;Step 3: Work Methods Chart&amp;quot;&quot;/&gt;&lt;property id=&quot;20302&quot; value=&quot;1&quot;/&gt;&lt;property id=&quot;20303&quot; value=&quot;Kevin Meyer&quot;/&gt;&lt;property id=&quot;20307&quot; value=&quot;293&quot;/&gt;&lt;/object&gt;&lt;object type=&quot;3&quot; unique_id=&quot;10092&quot;&gt;&lt;property id=&quot;20148&quot; value=&quot;5&quot;/&gt;&lt;property id=&quot;20300&quot; value=&quot;Slide 33 - &amp;quot;Step 4: Standard Work Sheet&amp;quot;&quot;/&gt;&lt;property id=&quot;20302&quot; value=&quot;1&quot;/&gt;&lt;property id=&quot;20303&quot; value=&quot;Kevin Meyer&quot;/&gt;&lt;property id=&quot;20307&quot; value=&quot;294&quot;/&gt;&lt;/object&gt;&lt;object type=&quot;3&quot; unique_id=&quot;10093&quot;&gt;&lt;property id=&quot;20148&quot; value=&quot;5&quot;/&gt;&lt;property id=&quot;20300&quot; value=&quot;Slide 34 - &amp;quot;Step 4: Standard Work Sheet&amp;quot;&quot;/&gt;&lt;property id=&quot;20302&quot; value=&quot;1&quot;/&gt;&lt;property id=&quot;20303&quot; value=&quot;Kevin Meyer&quot;/&gt;&lt;property id=&quot;20307&quot; value=&quot;295&quot;/&gt;&lt;/object&gt;&lt;object type=&quot;3&quot; unique_id=&quot;10094&quot;&gt;&lt;property id=&quot;20148&quot; value=&quot;5&quot;/&gt;&lt;property id=&quot;20300&quot; value=&quot;Slide 35 - &amp;quot;Improving Standard Work&amp;quot;&quot;/&gt;&lt;property id=&quot;20302&quot; value=&quot;1&quot;/&gt;&lt;property id=&quot;20303&quot; value=&quot;Kevin Meyer&quot;/&gt;&lt;property id=&quot;20307&quot; value=&quot;296&quot;/&gt;&lt;/object&gt;&lt;object type=&quot;3&quot; unique_id=&quot;10095&quot;&gt;&lt;property id=&quot;20148&quot; value=&quot;5&quot;/&gt;&lt;property id=&quot;20300&quot; value=&quot;Slide 36 - &amp;quot;Maintaining Standard Work&amp;quot;&quot;/&gt;&lt;property id=&quot;20302&quot; value=&quot;1&quot;/&gt;&lt;property id=&quot;20303&quot; value=&quot;Kevin Meyer&quot;/&gt;&lt;property id=&quot;20307&quot; value=&quot;297&quot;/&gt;&lt;/object&gt;&lt;object type=&quot;3&quot; unique_id=&quot;10096&quot;&gt;&lt;property id=&quot;20148&quot; value=&quot;5&quot;/&gt;&lt;property id=&quot;20300&quot; value=&quot;Slide 38 - &amp;quot;Define “standard work”.&amp;quot;&quot;/&gt;&lt;property id=&quot;20302&quot; value=&quot;1&quot;/&gt;&lt;property id=&quot;20303&quot; value=&quot;Kevin Meyer&quot;/&gt;&lt;property id=&quot;20307&quot; value=&quot;298&quot;/&gt;&lt;/object&gt;&lt;object type=&quot;3&quot; unique_id=&quot;10097&quot;&gt;&lt;property id=&quot;20148&quot; value=&quot;5&quot;/&gt;&lt;property id=&quot;20300&quot; value=&quot;Slide 39 - &amp;quot;What things does standard work depict? (Mark all that apply)&amp;quot;&quot;/&gt;&lt;property id=&quot;20302&quot; value=&quot;1&quot;/&gt;&lt;property id=&quot;20303&quot; value=&quot;Kevin Meyer&quot;/&gt;&lt;property id=&quot;20307&quot; value=&quot;299&quot;/&gt;&lt;/object&gt;&lt;object type=&quot;3&quot; unique_id=&quot;10098&quot;&gt;&lt;property id=&quot;20148&quot; value=&quot;5&quot;/&gt;&lt;property id=&quot;20300&quot; value=&quot;Slide 40 - &amp;quot;Which of the following are prerequisites for standard work? (Mark all that apply)&amp;quot;&quot;/&gt;&lt;property id=&quot;20302&quot; value=&quot;1&quot;/&gt;&lt;property id=&quot;20303&quot; value=&quot;Kevin Meyer&quot;/&gt;&lt;property id=&quot;20307&quot; value=&quot;300&quot;/&gt;&lt;/object&gt;&lt;object type=&quot;3&quot; unique_id=&quot;10099&quot;&gt;&lt;property id=&quot;20148&quot; value=&quot;5&quot;/&gt;&lt;property id=&quot;20300&quot; value=&quot;Slide 41 - &amp;quot;What are the components of standard work? (Mark all that apply)&amp;quot;&quot;/&gt;&lt;property id=&quot;20302&quot; value=&quot;1&quot;/&gt;&lt;property id=&quot;20303&quot; value=&quot;Kevin Meyer&quot;/&gt;&lt;property id=&quot;20307&quot; value=&quot;301&quot;/&gt;&lt;/object&gt;&lt;object type=&quot;3&quot; unique_id=&quot;10100&quot;&gt;&lt;property id=&quot;20148&quot; value=&quot;5&quot;/&gt;&lt;property id=&quot;20300&quot; value=&quot;Slide 42 - &amp;quot;Match the standard work component with the definition by dragging the definition to the component.&amp;quot;&quot;/&gt;&lt;property id=&quot;20302&quot; value=&quot;1&quot;/&gt;&lt;property id=&quot;20303&quot; value=&quot;Kevin Meyer&quot;/&gt;&lt;property id=&quot;20307&quot; value=&quot;302&quot;/&gt;&lt;/object&gt;&lt;object type=&quot;3&quot; unique_id=&quot;10101&quot;&gt;&lt;property id=&quot;20148&quot; value=&quot;5&quot;/&gt;&lt;property id=&quot;20300&quot; value=&quot;Slide 43 - &amp;quot;Match the cycle time name to its description by dragging the description to the name.&amp;quot;&quot;/&gt;&lt;property id=&quot;20302&quot; value=&quot;1&quot;/&gt;&lt;property id=&quot;20303&quot; value=&quot;Kevin Meyer&quot;/&gt;&lt;property id=&quot;20307&quot; value=&quot;303&quot;/&gt;&lt;/object&gt;&lt;object type=&quot;3&quot; unique_id=&quot;10102&quot;&gt;&lt;property id=&quot;20148&quot; value=&quot;5&quot;/&gt;&lt;property id=&quot;20300&quot; value=&quot;Slide 44 - &amp;quot;What information is on a standard work sheet? (Mark all that apply)&amp;quot;&quot;/&gt;&lt;property id=&quot;20302&quot; value=&quot;1&quot;/&gt;&lt;property id=&quot;20303&quot; value=&quot;Kevin Meyer&quot;/&gt;&lt;property id=&quot;20307&quot; value=&quot;304&quot;/&gt;&lt;/object&gt;&lt;object type=&quot;3&quot; unique_id=&quot;10103&quot;&gt;&lt;property id=&quot;20148&quot; value=&quot;5&quot;/&gt;&lt;property id=&quot;20300&quot; value=&quot;Slide 45 - &amp;quot;How can you maintain standard work? (Mark all that apply)&amp;quot;&quot;/&gt;&lt;property id=&quot;20302&quot; value=&quot;1&quot;/&gt;&lt;property id=&quot;20303&quot; value=&quot;Kevin Meyer&quot;/&gt;&lt;property id=&quot;20307&quot; value=&quot;305&quot;/&gt;&lt;/object&gt;&lt;object type=&quot;3&quot; unique_id=&quot;10104&quot;&gt;&lt;property id=&quot;20148&quot; value=&quot;5&quot;/&gt;&lt;property id=&quot;20300&quot; value=&quot;Slide 46 - &amp;quot;How can you apply standard work to your organization?&amp;quot;&quot;/&gt;&lt;property id=&quot;20302&quot; value=&quot;1&quot;/&gt;&lt;property id=&quot;20303&quot; value=&quot;Kevin Meyer&quot;/&gt;&lt;property id=&quot;20307&quot; value=&quot;306&quot;/&gt;&lt;/object&gt;&lt;object type=&quot;3&quot; unique_id=&quot;10105&quot;&gt;&lt;property id=&quot;20148&quot; value=&quot;5&quot;/&gt;&lt;property id=&quot;20300&quot; value=&quot;Slide 47 - &amp;quot;Quiz&amp;quot;&quot;/&gt;&lt;property id=&quot;20302&quot; value=&quot;1&quot;/&gt;&lt;property id=&quot;20303&quot; value=&quot;Kevin Meyer&quot;/&gt;&lt;property id=&quot;20307&quot; value=&quot;307&quot;/&gt;&lt;/object&gt;&lt;/object&gt;&lt;object type=&quot;8&quot; unique_id=&quot;10024&quo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14986</TotalTime>
  <Words>1025</Words>
  <Application>Microsoft Office PowerPoint</Application>
  <PresentationFormat>On-screen Show (4:3)</PresentationFormat>
  <Paragraphs>199</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Narrow</vt:lpstr>
      <vt:lpstr>Calibri</vt:lpstr>
      <vt:lpstr>Cambria Math</vt:lpstr>
      <vt:lpstr>Georgia</vt:lpstr>
      <vt:lpstr>Tahoma</vt:lpstr>
      <vt:lpstr>Trebuchet MS</vt:lpstr>
      <vt:lpstr>Tw Cen MT Condensed</vt:lpstr>
      <vt:lpstr>Wingdings</vt:lpstr>
      <vt:lpstr>Wingdings 2</vt:lpstr>
      <vt:lpstr>Theme1</vt:lpstr>
      <vt:lpstr>LEAN Principles</vt:lpstr>
      <vt:lpstr>Goal of LEAN</vt:lpstr>
      <vt:lpstr>Todays Shop Challenges</vt:lpstr>
      <vt:lpstr>Session 1:  Overview of TPM</vt:lpstr>
      <vt:lpstr>What is TPM?</vt:lpstr>
      <vt:lpstr>Machine failures have many hidden causes</vt:lpstr>
      <vt:lpstr>Failures Mean $$$</vt:lpstr>
      <vt:lpstr>TPM is a Paradigm Shift</vt:lpstr>
      <vt:lpstr>TPM Approach</vt:lpstr>
      <vt:lpstr>Small Group Activities: Problem-solving Process</vt:lpstr>
      <vt:lpstr>  Equipment Loss Analysis &amp; OEE</vt:lpstr>
      <vt:lpstr>Introduction to OEE</vt:lpstr>
      <vt:lpstr>Typical OEE Measurement</vt:lpstr>
      <vt:lpstr>Typical OEE Measurement</vt:lpstr>
      <vt:lpstr>Typical OEE Measurement</vt:lpstr>
      <vt:lpstr>Typical OEE Measurement</vt:lpstr>
      <vt:lpstr>Typical OEE Measurement</vt:lpstr>
      <vt:lpstr>Typical OEE Measurement</vt:lpstr>
      <vt:lpstr>Improvement Goals for the 6 Big Losses</vt:lpstr>
      <vt:lpstr>Setup &amp; Adjustment Losses</vt:lpstr>
      <vt:lpstr>Minor Stoppage Losses</vt:lpstr>
      <vt:lpstr>Quality Defect &amp; Rework Losses</vt:lpstr>
      <vt:lpstr>Start-up (Yield) Losses</vt:lpstr>
      <vt:lpstr>Strategies for Zero Breakdowns</vt:lpstr>
      <vt:lpstr>PowerPoint Presentation</vt:lpstr>
    </vt:vector>
  </TitlesOfParts>
  <Company>Operational Excellence Consulting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Productive Maintenance</dc:title>
  <dc:subject>TPM</dc:subject>
  <dc:creator>Allan Ung</dc:creator>
  <cp:keywords>5S, lean, quality, tps, kaizen, lean manufacturing, TPM, autonomous maintenance, planned maintenance, jipm</cp:keywords>
  <cp:lastModifiedBy>Jef Gross</cp:lastModifiedBy>
  <cp:revision>989</cp:revision>
  <dcterms:created xsi:type="dcterms:W3CDTF">2007-01-08T13:54:01Z</dcterms:created>
  <dcterms:modified xsi:type="dcterms:W3CDTF">2019-08-29T13:51:41Z</dcterms:modified>
  <cp:version>1.0</cp:version>
</cp:coreProperties>
</file>